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56" r:id="rId5"/>
    <p:sldId id="273" r:id="rId6"/>
    <p:sldId id="257" r:id="rId7"/>
    <p:sldId id="258" r:id="rId8"/>
    <p:sldId id="270" r:id="rId9"/>
    <p:sldId id="264" r:id="rId10"/>
    <p:sldId id="259" r:id="rId11"/>
    <p:sldId id="262" r:id="rId12"/>
    <p:sldId id="272" r:id="rId13"/>
    <p:sldId id="263" r:id="rId14"/>
    <p:sldId id="554" r:id="rId15"/>
    <p:sldId id="538" r:id="rId16"/>
    <p:sldId id="455" r:id="rId17"/>
    <p:sldId id="271" r:id="rId18"/>
    <p:sldId id="260" r:id="rId19"/>
    <p:sldId id="265" r:id="rId20"/>
    <p:sldId id="267" r:id="rId21"/>
    <p:sldId id="266" r:id="rId22"/>
    <p:sldId id="26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FC17AD-C68F-934C-C313-55B6D64B0CE0}" v="442" dt="2025-03-07T03:29:20.672"/>
    <p1510:client id="{55A8FB79-228B-EB4E-86E9-2CBF686AD628}" v="740" dt="2025-03-07T12:50:49.836"/>
    <p1510:client id="{B4EEF9B4-6C2F-808C-D03A-77BAD66C27FE}" v="260" dt="2025-03-07T00:16:37.2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46"/>
    <p:restoredTop sz="94612"/>
  </p:normalViewPr>
  <p:slideViewPr>
    <p:cSldViewPr snapToGrid="0">
      <p:cViewPr varScale="1">
        <p:scale>
          <a:sx n="118" d="100"/>
          <a:sy n="118" d="100"/>
        </p:scale>
        <p:origin x="216"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596D74-D983-407D-80DB-323F876B4786}"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378C31CA-3281-42A4-999B-C2E1F6341A30}">
      <dgm:prSet/>
      <dgm:spPr/>
      <dgm:t>
        <a:bodyPr/>
        <a:lstStyle/>
        <a:p>
          <a:pPr rtl="0"/>
          <a:r>
            <a:rPr lang="en-US">
              <a:latin typeface="Trebuchet MS" panose="020B0603020202020204"/>
            </a:rPr>
            <a:t> </a:t>
          </a:r>
          <a:r>
            <a:rPr lang="en-US">
              <a:solidFill>
                <a:srgbClr val="000000"/>
              </a:solidFill>
              <a:latin typeface="Calibri"/>
              <a:ea typeface="Calibri"/>
              <a:cs typeface="Calibri"/>
            </a:rPr>
            <a:t>Iwenhe arlte lyete?</a:t>
          </a:r>
        </a:p>
      </dgm:t>
    </dgm:pt>
    <dgm:pt modelId="{4080D84F-170A-42E1-92ED-E022FBCAA0C4}" type="parTrans" cxnId="{9AAA4EA4-128E-4F40-8DDC-966D7B26C783}">
      <dgm:prSet/>
      <dgm:spPr/>
      <dgm:t>
        <a:bodyPr/>
        <a:lstStyle/>
        <a:p>
          <a:endParaRPr lang="en-US"/>
        </a:p>
      </dgm:t>
    </dgm:pt>
    <dgm:pt modelId="{A5AE4210-ADE9-4636-9364-5EFF92553EB2}" type="sibTrans" cxnId="{9AAA4EA4-128E-4F40-8DDC-966D7B26C783}">
      <dgm:prSet/>
      <dgm:spPr/>
      <dgm:t>
        <a:bodyPr/>
        <a:lstStyle/>
        <a:p>
          <a:endParaRPr lang="en-US"/>
        </a:p>
      </dgm:t>
    </dgm:pt>
    <dgm:pt modelId="{EF0212AF-EBF4-40E8-8181-2422A82313E9}">
      <dgm:prSet/>
      <dgm:spPr/>
      <dgm:t>
        <a:bodyPr/>
        <a:lstStyle/>
        <a:p>
          <a:pPr rtl="0"/>
          <a:r>
            <a:rPr lang="en-US" dirty="0" err="1">
              <a:latin typeface="Trebuchet MS" panose="020B0603020202020204"/>
            </a:rPr>
            <a:t>Apmwerrke</a:t>
          </a:r>
          <a:r>
            <a:rPr lang="en-US" dirty="0">
              <a:latin typeface="Trebuchet MS" panose="020B0603020202020204"/>
            </a:rPr>
            <a:t> Saturday </a:t>
          </a:r>
          <a:r>
            <a:rPr lang="en-US" dirty="0" err="1">
              <a:latin typeface="Trebuchet MS" panose="020B0603020202020204"/>
            </a:rPr>
            <a:t>aneke</a:t>
          </a:r>
          <a:r>
            <a:rPr lang="en-US" dirty="0">
              <a:latin typeface="Trebuchet MS" panose="020B0603020202020204"/>
            </a:rPr>
            <a:t>.</a:t>
          </a:r>
        </a:p>
      </dgm:t>
    </dgm:pt>
    <dgm:pt modelId="{B864CE36-5C21-4446-8D01-2341F4E13B13}" type="parTrans" cxnId="{F06F483B-9467-474C-988D-61CABB46EEFB}">
      <dgm:prSet/>
      <dgm:spPr/>
      <dgm:t>
        <a:bodyPr/>
        <a:lstStyle/>
        <a:p>
          <a:endParaRPr lang="en-US"/>
        </a:p>
      </dgm:t>
    </dgm:pt>
    <dgm:pt modelId="{790826A6-932A-4162-BE45-9FFA8B3C4EF9}" type="sibTrans" cxnId="{F06F483B-9467-474C-988D-61CABB46EEFB}">
      <dgm:prSet/>
      <dgm:spPr/>
      <dgm:t>
        <a:bodyPr/>
        <a:lstStyle/>
        <a:p>
          <a:endParaRPr lang="en-US"/>
        </a:p>
      </dgm:t>
    </dgm:pt>
    <dgm:pt modelId="{82FD206F-FA59-4916-921A-B7507336B21B}">
      <dgm:prSet/>
      <dgm:spPr/>
      <dgm:t>
        <a:bodyPr/>
        <a:lstStyle/>
        <a:p>
          <a:pPr rtl="0"/>
          <a:r>
            <a:rPr lang="en-US" dirty="0" err="1"/>
            <a:t>Ingwenthe</a:t>
          </a:r>
          <a:r>
            <a:rPr lang="en-US" dirty="0">
              <a:latin typeface="Trebuchet MS" panose="020B0603020202020204"/>
            </a:rPr>
            <a:t> Monday </a:t>
          </a:r>
          <a:r>
            <a:rPr lang="en-US" dirty="0" err="1">
              <a:latin typeface="Trebuchet MS" panose="020B0603020202020204"/>
            </a:rPr>
            <a:t>anetyenhe</a:t>
          </a:r>
          <a:r>
            <a:rPr lang="en-US" dirty="0">
              <a:latin typeface="Trebuchet MS" panose="020B0603020202020204"/>
            </a:rPr>
            <a:t>.</a:t>
          </a:r>
          <a:endParaRPr lang="en-US" dirty="0"/>
        </a:p>
      </dgm:t>
    </dgm:pt>
    <dgm:pt modelId="{82AF33A0-4904-4352-A7CA-6E329B6BCF43}" type="parTrans" cxnId="{85AB8D62-E4D7-4380-96A0-8C8C26A3C902}">
      <dgm:prSet/>
      <dgm:spPr/>
      <dgm:t>
        <a:bodyPr/>
        <a:lstStyle/>
        <a:p>
          <a:endParaRPr lang="en-US"/>
        </a:p>
      </dgm:t>
    </dgm:pt>
    <dgm:pt modelId="{655289B2-B7F0-458D-B08F-C4FB1DE4FA85}" type="sibTrans" cxnId="{85AB8D62-E4D7-4380-96A0-8C8C26A3C902}">
      <dgm:prSet/>
      <dgm:spPr/>
      <dgm:t>
        <a:bodyPr/>
        <a:lstStyle/>
        <a:p>
          <a:endParaRPr lang="en-US"/>
        </a:p>
      </dgm:t>
    </dgm:pt>
    <dgm:pt modelId="{47313D2B-866E-4B12-9630-7398E5D48C0F}">
      <dgm:prSet phldr="0"/>
      <dgm:spPr/>
      <dgm:t>
        <a:bodyPr/>
        <a:lstStyle/>
        <a:p>
          <a:pPr rtl="0"/>
          <a:r>
            <a:rPr lang="en-US" err="1">
              <a:solidFill>
                <a:srgbClr val="000000"/>
              </a:solidFill>
              <a:latin typeface="Calibri"/>
              <a:ea typeface="Calibri"/>
              <a:cs typeface="Calibri"/>
            </a:rPr>
            <a:t>Iwenhe</a:t>
          </a:r>
          <a:r>
            <a:rPr lang="en-US">
              <a:solidFill>
                <a:srgbClr val="000000"/>
              </a:solidFill>
              <a:latin typeface="Calibri"/>
              <a:ea typeface="Calibri"/>
              <a:cs typeface="Calibri"/>
            </a:rPr>
            <a:t> </a:t>
          </a:r>
          <a:r>
            <a:rPr lang="en-US" err="1">
              <a:solidFill>
                <a:srgbClr val="000000"/>
              </a:solidFill>
              <a:latin typeface="Calibri"/>
              <a:ea typeface="Calibri"/>
              <a:cs typeface="Calibri"/>
            </a:rPr>
            <a:t>ingwenthe</a:t>
          </a:r>
          <a:r>
            <a:rPr lang="en-US">
              <a:solidFill>
                <a:srgbClr val="000000"/>
              </a:solidFill>
              <a:latin typeface="Calibri"/>
              <a:ea typeface="Calibri"/>
              <a:cs typeface="Calibri"/>
            </a:rPr>
            <a:t> </a:t>
          </a:r>
          <a:r>
            <a:rPr lang="en-US" err="1">
              <a:solidFill>
                <a:srgbClr val="000000"/>
              </a:solidFill>
              <a:latin typeface="Calibri"/>
              <a:ea typeface="Calibri"/>
              <a:cs typeface="Calibri"/>
            </a:rPr>
            <a:t>anetyenhe</a:t>
          </a:r>
          <a:r>
            <a:rPr lang="en-US">
              <a:solidFill>
                <a:srgbClr val="000000"/>
              </a:solidFill>
              <a:latin typeface="Calibri"/>
              <a:ea typeface="Calibri"/>
              <a:cs typeface="Calibri"/>
            </a:rPr>
            <a:t>?</a:t>
          </a:r>
          <a:endParaRPr lang="en-US">
            <a:latin typeface="Trebuchet MS" panose="020B0603020202020204"/>
          </a:endParaRPr>
        </a:p>
      </dgm:t>
    </dgm:pt>
    <dgm:pt modelId="{FE552239-7A8C-4B93-97DE-4FBF50F7BA07}" type="parTrans" cxnId="{41966B6D-0EF0-498B-B367-7D466307F87F}">
      <dgm:prSet/>
      <dgm:spPr/>
    </dgm:pt>
    <dgm:pt modelId="{2F8AEB45-D9AC-4633-9AA4-1F36DBCD1591}" type="sibTrans" cxnId="{41966B6D-0EF0-498B-B367-7D466307F87F}">
      <dgm:prSet/>
      <dgm:spPr/>
    </dgm:pt>
    <dgm:pt modelId="{5D37B2C4-91D5-4E5B-BE21-203508A57D04}">
      <dgm:prSet phldr="0"/>
      <dgm:spPr/>
      <dgm:t>
        <a:bodyPr/>
        <a:lstStyle/>
        <a:p>
          <a:r>
            <a:rPr lang="en-US" dirty="0" err="1">
              <a:latin typeface="Trebuchet MS" panose="020B0603020202020204"/>
            </a:rPr>
            <a:t>Arlte</a:t>
          </a:r>
          <a:r>
            <a:rPr lang="en-US" dirty="0">
              <a:latin typeface="Trebuchet MS" panose="020B0603020202020204"/>
            </a:rPr>
            <a:t> </a:t>
          </a:r>
          <a:r>
            <a:rPr lang="en-US" dirty="0" err="1">
              <a:latin typeface="Trebuchet MS" panose="020B0603020202020204"/>
            </a:rPr>
            <a:t>lyete</a:t>
          </a:r>
          <a:r>
            <a:rPr lang="en-US" dirty="0">
              <a:latin typeface="Trebuchet MS" panose="020B0603020202020204"/>
            </a:rPr>
            <a:t> Sunday.</a:t>
          </a:r>
          <a:endParaRPr lang="en-US" dirty="0"/>
        </a:p>
      </dgm:t>
    </dgm:pt>
    <dgm:pt modelId="{44E32C65-6533-4652-B141-5B2966491AA3}" type="parTrans" cxnId="{9B559CAC-3E51-42D6-8701-66A999CB23A9}">
      <dgm:prSet/>
      <dgm:spPr/>
    </dgm:pt>
    <dgm:pt modelId="{94CD4787-8A5A-48D0-BA3F-E7CFB6F423C8}" type="sibTrans" cxnId="{9B559CAC-3E51-42D6-8701-66A999CB23A9}">
      <dgm:prSet/>
      <dgm:spPr/>
    </dgm:pt>
    <dgm:pt modelId="{7E93BE9A-6C38-4D6B-B52D-E52BFA9D8E09}">
      <dgm:prSet phldr="0"/>
      <dgm:spPr/>
      <dgm:t>
        <a:bodyPr/>
        <a:lstStyle/>
        <a:p>
          <a:pPr rtl="0"/>
          <a:r>
            <a:rPr lang="en-US">
              <a:solidFill>
                <a:srgbClr val="000000"/>
              </a:solidFill>
              <a:latin typeface="Calibri"/>
              <a:ea typeface="Calibri"/>
              <a:cs typeface="Calibri"/>
            </a:rPr>
            <a:t>Iwenhe apmwerrke aneke?</a:t>
          </a:r>
          <a:endParaRPr lang="en-US">
            <a:latin typeface="Trebuchet MS" panose="020B0603020202020204"/>
          </a:endParaRPr>
        </a:p>
      </dgm:t>
    </dgm:pt>
    <dgm:pt modelId="{80B004B3-9923-47E9-9745-CBC688273B4B}" type="parTrans" cxnId="{3876C048-ACEA-408A-A14C-3529284D4A09}">
      <dgm:prSet/>
      <dgm:spPr/>
    </dgm:pt>
    <dgm:pt modelId="{F7E445E7-CB1F-4D1A-BE5A-F505291606EA}" type="sibTrans" cxnId="{3876C048-ACEA-408A-A14C-3529284D4A09}">
      <dgm:prSet/>
      <dgm:spPr/>
    </dgm:pt>
    <dgm:pt modelId="{506BD5FF-22B4-48DE-8EAA-40A16DBD7A78}" type="pres">
      <dgm:prSet presAssocID="{1F596D74-D983-407D-80DB-323F876B4786}" presName="linear" presStyleCnt="0">
        <dgm:presLayoutVars>
          <dgm:animLvl val="lvl"/>
          <dgm:resizeHandles val="exact"/>
        </dgm:presLayoutVars>
      </dgm:prSet>
      <dgm:spPr/>
    </dgm:pt>
    <dgm:pt modelId="{BC1245B1-677C-44EF-AFB5-252571FB8AF7}" type="pres">
      <dgm:prSet presAssocID="{378C31CA-3281-42A4-999B-C2E1F6341A30}" presName="parentText" presStyleLbl="node1" presStyleIdx="0" presStyleCnt="6">
        <dgm:presLayoutVars>
          <dgm:chMax val="0"/>
          <dgm:bulletEnabled val="1"/>
        </dgm:presLayoutVars>
      </dgm:prSet>
      <dgm:spPr/>
    </dgm:pt>
    <dgm:pt modelId="{03380BE8-65DF-4682-8DEC-0DB8C4DB1797}" type="pres">
      <dgm:prSet presAssocID="{A5AE4210-ADE9-4636-9364-5EFF92553EB2}" presName="spacer" presStyleCnt="0"/>
      <dgm:spPr/>
    </dgm:pt>
    <dgm:pt modelId="{7A938B9B-6136-4D48-8F88-D23F1A34BE2A}" type="pres">
      <dgm:prSet presAssocID="{5D37B2C4-91D5-4E5B-BE21-203508A57D04}" presName="parentText" presStyleLbl="node1" presStyleIdx="1" presStyleCnt="6">
        <dgm:presLayoutVars>
          <dgm:chMax val="0"/>
          <dgm:bulletEnabled val="1"/>
        </dgm:presLayoutVars>
      </dgm:prSet>
      <dgm:spPr/>
    </dgm:pt>
    <dgm:pt modelId="{2985F5DA-87A7-4DD8-94A6-98D3ABA470B0}" type="pres">
      <dgm:prSet presAssocID="{94CD4787-8A5A-48D0-BA3F-E7CFB6F423C8}" presName="spacer" presStyleCnt="0"/>
      <dgm:spPr/>
    </dgm:pt>
    <dgm:pt modelId="{14AE2E08-86FB-4268-8017-635FF06DF3BA}" type="pres">
      <dgm:prSet presAssocID="{7E93BE9A-6C38-4D6B-B52D-E52BFA9D8E09}" presName="parentText" presStyleLbl="node1" presStyleIdx="2" presStyleCnt="6">
        <dgm:presLayoutVars>
          <dgm:chMax val="0"/>
          <dgm:bulletEnabled val="1"/>
        </dgm:presLayoutVars>
      </dgm:prSet>
      <dgm:spPr/>
    </dgm:pt>
    <dgm:pt modelId="{1EDBC6FC-046C-4362-815B-ADC45D7A5877}" type="pres">
      <dgm:prSet presAssocID="{F7E445E7-CB1F-4D1A-BE5A-F505291606EA}" presName="spacer" presStyleCnt="0"/>
      <dgm:spPr/>
    </dgm:pt>
    <dgm:pt modelId="{A8575057-2A64-4986-9212-85B2136D0F18}" type="pres">
      <dgm:prSet presAssocID="{EF0212AF-EBF4-40E8-8181-2422A82313E9}" presName="parentText" presStyleLbl="node1" presStyleIdx="3" presStyleCnt="6">
        <dgm:presLayoutVars>
          <dgm:chMax val="0"/>
          <dgm:bulletEnabled val="1"/>
        </dgm:presLayoutVars>
      </dgm:prSet>
      <dgm:spPr/>
    </dgm:pt>
    <dgm:pt modelId="{2CFD343C-3CBF-4B83-97C7-72DC12A5D79F}" type="pres">
      <dgm:prSet presAssocID="{790826A6-932A-4162-BE45-9FFA8B3C4EF9}" presName="spacer" presStyleCnt="0"/>
      <dgm:spPr/>
    </dgm:pt>
    <dgm:pt modelId="{4DA5BE85-E396-4840-ADA4-B97A76C152E9}" type="pres">
      <dgm:prSet presAssocID="{47313D2B-866E-4B12-9630-7398E5D48C0F}" presName="parentText" presStyleLbl="node1" presStyleIdx="4" presStyleCnt="6">
        <dgm:presLayoutVars>
          <dgm:chMax val="0"/>
          <dgm:bulletEnabled val="1"/>
        </dgm:presLayoutVars>
      </dgm:prSet>
      <dgm:spPr/>
    </dgm:pt>
    <dgm:pt modelId="{5192B19D-958E-4829-A604-642F9158E260}" type="pres">
      <dgm:prSet presAssocID="{2F8AEB45-D9AC-4633-9AA4-1F36DBCD1591}" presName="spacer" presStyleCnt="0"/>
      <dgm:spPr/>
    </dgm:pt>
    <dgm:pt modelId="{871B9A25-13C4-41E5-985D-24BFF1140B95}" type="pres">
      <dgm:prSet presAssocID="{82FD206F-FA59-4916-921A-B7507336B21B}" presName="parentText" presStyleLbl="node1" presStyleIdx="5" presStyleCnt="6">
        <dgm:presLayoutVars>
          <dgm:chMax val="0"/>
          <dgm:bulletEnabled val="1"/>
        </dgm:presLayoutVars>
      </dgm:prSet>
      <dgm:spPr/>
    </dgm:pt>
  </dgm:ptLst>
  <dgm:cxnLst>
    <dgm:cxn modelId="{F06F483B-9467-474C-988D-61CABB46EEFB}" srcId="{1F596D74-D983-407D-80DB-323F876B4786}" destId="{EF0212AF-EBF4-40E8-8181-2422A82313E9}" srcOrd="3" destOrd="0" parTransId="{B864CE36-5C21-4446-8D01-2341F4E13B13}" sibTransId="{790826A6-932A-4162-BE45-9FFA8B3C4EF9}"/>
    <dgm:cxn modelId="{E664863F-E7DF-4E25-B58C-2F32E15083E4}" type="presOf" srcId="{EF0212AF-EBF4-40E8-8181-2422A82313E9}" destId="{A8575057-2A64-4986-9212-85B2136D0F18}" srcOrd="0" destOrd="0" presId="urn:microsoft.com/office/officeart/2005/8/layout/vList2"/>
    <dgm:cxn modelId="{3876C048-ACEA-408A-A14C-3529284D4A09}" srcId="{1F596D74-D983-407D-80DB-323F876B4786}" destId="{7E93BE9A-6C38-4D6B-B52D-E52BFA9D8E09}" srcOrd="2" destOrd="0" parTransId="{80B004B3-9923-47E9-9745-CBC688273B4B}" sibTransId="{F7E445E7-CB1F-4D1A-BE5A-F505291606EA}"/>
    <dgm:cxn modelId="{8472C65C-65CA-4999-BCB7-1B7A8A01A667}" type="presOf" srcId="{82FD206F-FA59-4916-921A-B7507336B21B}" destId="{871B9A25-13C4-41E5-985D-24BFF1140B95}" srcOrd="0" destOrd="0" presId="urn:microsoft.com/office/officeart/2005/8/layout/vList2"/>
    <dgm:cxn modelId="{85AB8D62-E4D7-4380-96A0-8C8C26A3C902}" srcId="{1F596D74-D983-407D-80DB-323F876B4786}" destId="{82FD206F-FA59-4916-921A-B7507336B21B}" srcOrd="5" destOrd="0" parTransId="{82AF33A0-4904-4352-A7CA-6E329B6BCF43}" sibTransId="{655289B2-B7F0-458D-B08F-C4FB1DE4FA85}"/>
    <dgm:cxn modelId="{41966B6D-0EF0-498B-B367-7D466307F87F}" srcId="{1F596D74-D983-407D-80DB-323F876B4786}" destId="{47313D2B-866E-4B12-9630-7398E5D48C0F}" srcOrd="4" destOrd="0" parTransId="{FE552239-7A8C-4B93-97DE-4FBF50F7BA07}" sibTransId="{2F8AEB45-D9AC-4633-9AA4-1F36DBCD1591}"/>
    <dgm:cxn modelId="{64324597-501B-4772-83D7-BAC96F97F9EC}" type="presOf" srcId="{1F596D74-D983-407D-80DB-323F876B4786}" destId="{506BD5FF-22B4-48DE-8EAA-40A16DBD7A78}" srcOrd="0" destOrd="0" presId="urn:microsoft.com/office/officeart/2005/8/layout/vList2"/>
    <dgm:cxn modelId="{9AAA4EA4-128E-4F40-8DDC-966D7B26C783}" srcId="{1F596D74-D983-407D-80DB-323F876B4786}" destId="{378C31CA-3281-42A4-999B-C2E1F6341A30}" srcOrd="0" destOrd="0" parTransId="{4080D84F-170A-42E1-92ED-E022FBCAA0C4}" sibTransId="{A5AE4210-ADE9-4636-9364-5EFF92553EB2}"/>
    <dgm:cxn modelId="{BE9243A5-6EE8-4125-820B-50B714832E30}" type="presOf" srcId="{7E93BE9A-6C38-4D6B-B52D-E52BFA9D8E09}" destId="{14AE2E08-86FB-4268-8017-635FF06DF3BA}" srcOrd="0" destOrd="0" presId="urn:microsoft.com/office/officeart/2005/8/layout/vList2"/>
    <dgm:cxn modelId="{9B559CAC-3E51-42D6-8701-66A999CB23A9}" srcId="{1F596D74-D983-407D-80DB-323F876B4786}" destId="{5D37B2C4-91D5-4E5B-BE21-203508A57D04}" srcOrd="1" destOrd="0" parTransId="{44E32C65-6533-4652-B141-5B2966491AA3}" sibTransId="{94CD4787-8A5A-48D0-BA3F-E7CFB6F423C8}"/>
    <dgm:cxn modelId="{CDDAB0AE-B635-41FB-8393-D321FC951EB9}" type="presOf" srcId="{47313D2B-866E-4B12-9630-7398E5D48C0F}" destId="{4DA5BE85-E396-4840-ADA4-B97A76C152E9}" srcOrd="0" destOrd="0" presId="urn:microsoft.com/office/officeart/2005/8/layout/vList2"/>
    <dgm:cxn modelId="{58C505EE-9F3E-4636-B518-C54726613C20}" type="presOf" srcId="{5D37B2C4-91D5-4E5B-BE21-203508A57D04}" destId="{7A938B9B-6136-4D48-8F88-D23F1A34BE2A}" srcOrd="0" destOrd="0" presId="urn:microsoft.com/office/officeart/2005/8/layout/vList2"/>
    <dgm:cxn modelId="{77C8B5F2-9141-47C9-B74F-2B3B523BC6B5}" type="presOf" srcId="{378C31CA-3281-42A4-999B-C2E1F6341A30}" destId="{BC1245B1-677C-44EF-AFB5-252571FB8AF7}" srcOrd="0" destOrd="0" presId="urn:microsoft.com/office/officeart/2005/8/layout/vList2"/>
    <dgm:cxn modelId="{0E4BFFBE-2412-4DB9-904C-5A7F1174A064}" type="presParOf" srcId="{506BD5FF-22B4-48DE-8EAA-40A16DBD7A78}" destId="{BC1245B1-677C-44EF-AFB5-252571FB8AF7}" srcOrd="0" destOrd="0" presId="urn:microsoft.com/office/officeart/2005/8/layout/vList2"/>
    <dgm:cxn modelId="{3BAC3CF1-39E6-44D3-8D74-F49331616623}" type="presParOf" srcId="{506BD5FF-22B4-48DE-8EAA-40A16DBD7A78}" destId="{03380BE8-65DF-4682-8DEC-0DB8C4DB1797}" srcOrd="1" destOrd="0" presId="urn:microsoft.com/office/officeart/2005/8/layout/vList2"/>
    <dgm:cxn modelId="{FB3C16F8-5863-44A6-BBBA-17B6297BBC5A}" type="presParOf" srcId="{506BD5FF-22B4-48DE-8EAA-40A16DBD7A78}" destId="{7A938B9B-6136-4D48-8F88-D23F1A34BE2A}" srcOrd="2" destOrd="0" presId="urn:microsoft.com/office/officeart/2005/8/layout/vList2"/>
    <dgm:cxn modelId="{6BFBC616-86BF-4ED8-B746-A5F659A9369F}" type="presParOf" srcId="{506BD5FF-22B4-48DE-8EAA-40A16DBD7A78}" destId="{2985F5DA-87A7-4DD8-94A6-98D3ABA470B0}" srcOrd="3" destOrd="0" presId="urn:microsoft.com/office/officeart/2005/8/layout/vList2"/>
    <dgm:cxn modelId="{DDB75556-6359-4AE9-835F-3003BA6EB547}" type="presParOf" srcId="{506BD5FF-22B4-48DE-8EAA-40A16DBD7A78}" destId="{14AE2E08-86FB-4268-8017-635FF06DF3BA}" srcOrd="4" destOrd="0" presId="urn:microsoft.com/office/officeart/2005/8/layout/vList2"/>
    <dgm:cxn modelId="{591185FA-CB30-4057-9AA0-79B4790C56F4}" type="presParOf" srcId="{506BD5FF-22B4-48DE-8EAA-40A16DBD7A78}" destId="{1EDBC6FC-046C-4362-815B-ADC45D7A5877}" srcOrd="5" destOrd="0" presId="urn:microsoft.com/office/officeart/2005/8/layout/vList2"/>
    <dgm:cxn modelId="{C9DB5A0A-36C6-43B6-82FB-077D9444A1B7}" type="presParOf" srcId="{506BD5FF-22B4-48DE-8EAA-40A16DBD7A78}" destId="{A8575057-2A64-4986-9212-85B2136D0F18}" srcOrd="6" destOrd="0" presId="urn:microsoft.com/office/officeart/2005/8/layout/vList2"/>
    <dgm:cxn modelId="{A9F4122A-620E-4B69-A2B6-20C5F4A1502D}" type="presParOf" srcId="{506BD5FF-22B4-48DE-8EAA-40A16DBD7A78}" destId="{2CFD343C-3CBF-4B83-97C7-72DC12A5D79F}" srcOrd="7" destOrd="0" presId="urn:microsoft.com/office/officeart/2005/8/layout/vList2"/>
    <dgm:cxn modelId="{158EC218-C904-45F9-8CF7-5A74DF952D0A}" type="presParOf" srcId="{506BD5FF-22B4-48DE-8EAA-40A16DBD7A78}" destId="{4DA5BE85-E396-4840-ADA4-B97A76C152E9}" srcOrd="8" destOrd="0" presId="urn:microsoft.com/office/officeart/2005/8/layout/vList2"/>
    <dgm:cxn modelId="{E99ED277-7008-49A6-862D-9DE954CDEFBF}" type="presParOf" srcId="{506BD5FF-22B4-48DE-8EAA-40A16DBD7A78}" destId="{5192B19D-958E-4829-A604-642F9158E260}" srcOrd="9" destOrd="0" presId="urn:microsoft.com/office/officeart/2005/8/layout/vList2"/>
    <dgm:cxn modelId="{9D1381FC-0562-4F01-8CF2-9A39B9FE58A6}" type="presParOf" srcId="{506BD5FF-22B4-48DE-8EAA-40A16DBD7A78}" destId="{871B9A25-13C4-41E5-985D-24BFF1140B95}" srcOrd="10" destOrd="0" presId="urn:microsoft.com/office/officeart/2005/8/layout/vList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75FAD4-6363-4AB9-A5F9-6E298FA2063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1FB6F7F-F300-4361-AEE2-10893F2AB6B0}">
      <dgm:prSet/>
      <dgm:spPr/>
      <dgm:t>
        <a:bodyPr/>
        <a:lstStyle/>
        <a:p>
          <a:pPr>
            <a:lnSpc>
              <a:spcPct val="100000"/>
            </a:lnSpc>
          </a:pPr>
          <a:r>
            <a:rPr lang="en-US"/>
            <a:t>Rather than distinct languages, many "languages" in Central Australia are considered dialects within a larger language family, with significant overlap in vocabulary and grammar.</a:t>
          </a:r>
        </a:p>
      </dgm:t>
    </dgm:pt>
    <dgm:pt modelId="{61B44554-173E-428F-8B14-CEAD636A71F2}" type="parTrans" cxnId="{18B3D1E2-2CFC-417A-8DB9-AA2FBEB97898}">
      <dgm:prSet/>
      <dgm:spPr/>
      <dgm:t>
        <a:bodyPr/>
        <a:lstStyle/>
        <a:p>
          <a:endParaRPr lang="en-US"/>
        </a:p>
      </dgm:t>
    </dgm:pt>
    <dgm:pt modelId="{A35E6BC1-189C-4942-9780-28F2A8570A11}" type="sibTrans" cxnId="{18B3D1E2-2CFC-417A-8DB9-AA2FBEB97898}">
      <dgm:prSet/>
      <dgm:spPr/>
      <dgm:t>
        <a:bodyPr/>
        <a:lstStyle/>
        <a:p>
          <a:endParaRPr lang="en-US"/>
        </a:p>
      </dgm:t>
    </dgm:pt>
    <dgm:pt modelId="{7E34ED7F-9A5E-4BFC-9CB6-94F2BCE2BF5D}">
      <dgm:prSet/>
      <dgm:spPr/>
      <dgm:t>
        <a:bodyPr/>
        <a:lstStyle/>
        <a:p>
          <a:pPr>
            <a:lnSpc>
              <a:spcPct val="100000"/>
            </a:lnSpc>
          </a:pPr>
          <a:r>
            <a:rPr lang="en-US"/>
            <a:t>Eastern and Central Arrernte are considered to be strong languages with about 1500 – 2000 fluent speakers. </a:t>
          </a:r>
        </a:p>
      </dgm:t>
    </dgm:pt>
    <dgm:pt modelId="{15741FBB-7220-453C-9731-6FD4B5D839E9}" type="parTrans" cxnId="{96BF9B5D-B5AF-4A21-8CF1-87B4F3D14296}">
      <dgm:prSet/>
      <dgm:spPr/>
      <dgm:t>
        <a:bodyPr/>
        <a:lstStyle/>
        <a:p>
          <a:endParaRPr lang="en-US"/>
        </a:p>
      </dgm:t>
    </dgm:pt>
    <dgm:pt modelId="{81121986-1565-43B3-B8CA-141B2F9EB8DE}" type="sibTrans" cxnId="{96BF9B5D-B5AF-4A21-8CF1-87B4F3D14296}">
      <dgm:prSet/>
      <dgm:spPr/>
      <dgm:t>
        <a:bodyPr/>
        <a:lstStyle/>
        <a:p>
          <a:endParaRPr lang="en-US"/>
        </a:p>
      </dgm:t>
    </dgm:pt>
    <dgm:pt modelId="{22BA95C0-6B22-4DF0-968B-D44D6D1A68F5}">
      <dgm:prSet/>
      <dgm:spPr/>
      <dgm:t>
        <a:bodyPr/>
        <a:lstStyle/>
        <a:p>
          <a:pPr rtl="0">
            <a:lnSpc>
              <a:spcPct val="100000"/>
            </a:lnSpc>
          </a:pPr>
          <a:r>
            <a:rPr lang="en-US" err="1"/>
            <a:t>Arandic</a:t>
          </a:r>
          <a:r>
            <a:rPr lang="en-US"/>
            <a:t> languages are under considerable pressure from English, and some of the languages are at risk with some only having one (older) generation of fluent </a:t>
          </a:r>
          <a:r>
            <a:rPr lang="en-US">
              <a:latin typeface="Trebuchet MS" panose="020B0603020202020204"/>
            </a:rPr>
            <a:t>speakers</a:t>
          </a:r>
          <a:r>
            <a:rPr lang="en-US"/>
            <a:t>.</a:t>
          </a:r>
          <a:endParaRPr lang="en-US">
            <a:latin typeface="Trebuchet MS" panose="020B0603020202020204"/>
          </a:endParaRPr>
        </a:p>
      </dgm:t>
    </dgm:pt>
    <dgm:pt modelId="{1547CA7D-5902-464C-A3C2-81AF6DD254EC}" type="parTrans" cxnId="{37A43E62-0F8C-45C4-BA37-04125492C32F}">
      <dgm:prSet/>
      <dgm:spPr/>
      <dgm:t>
        <a:bodyPr/>
        <a:lstStyle/>
        <a:p>
          <a:endParaRPr lang="en-US"/>
        </a:p>
      </dgm:t>
    </dgm:pt>
    <dgm:pt modelId="{8DE99B92-C424-47F9-BA43-D639B95C725A}" type="sibTrans" cxnId="{37A43E62-0F8C-45C4-BA37-04125492C32F}">
      <dgm:prSet/>
      <dgm:spPr/>
      <dgm:t>
        <a:bodyPr/>
        <a:lstStyle/>
        <a:p>
          <a:endParaRPr lang="en-US"/>
        </a:p>
      </dgm:t>
    </dgm:pt>
    <dgm:pt modelId="{E7387E2A-2246-4391-9DC5-D09BEE63625B}">
      <dgm:prSet phldr="0"/>
      <dgm:spPr/>
      <dgm:t>
        <a:bodyPr/>
        <a:lstStyle/>
        <a:p>
          <a:pPr rtl="0">
            <a:lnSpc>
              <a:spcPct val="100000"/>
            </a:lnSpc>
          </a:pPr>
          <a:r>
            <a:rPr lang="en-US" err="1">
              <a:latin typeface="Trebuchet MS" panose="020B0603020202020204"/>
            </a:rPr>
            <a:t>Arandic</a:t>
          </a:r>
          <a:r>
            <a:rPr lang="en-US">
              <a:latin typeface="Trebuchet MS" panose="020B0603020202020204"/>
            </a:rPr>
            <a:t> languages include </a:t>
          </a:r>
          <a:r>
            <a:rPr lang="en-US" err="1">
              <a:latin typeface="Trebuchet MS" panose="020B0603020202020204"/>
            </a:rPr>
            <a:t>Anmatyerr</a:t>
          </a:r>
          <a:r>
            <a:rPr lang="en-US">
              <a:latin typeface="Trebuchet MS" panose="020B0603020202020204"/>
            </a:rPr>
            <a:t>, </a:t>
          </a:r>
          <a:r>
            <a:rPr lang="en-US" err="1">
              <a:latin typeface="Trebuchet MS" panose="020B0603020202020204"/>
            </a:rPr>
            <a:t>Alyawarr</a:t>
          </a:r>
          <a:r>
            <a:rPr lang="en-US">
              <a:latin typeface="Trebuchet MS" panose="020B0603020202020204"/>
            </a:rPr>
            <a:t>, Kaytetye, Western Arrernte, </a:t>
          </a:r>
          <a:r>
            <a:rPr lang="en-US" err="1">
              <a:latin typeface="Trebuchet MS" panose="020B0603020202020204"/>
            </a:rPr>
            <a:t>Pertame</a:t>
          </a:r>
          <a:r>
            <a:rPr lang="en-US">
              <a:latin typeface="Trebuchet MS" panose="020B0603020202020204"/>
            </a:rPr>
            <a:t>, Lower Arrernte, Central and Eastern Arrernte dialects (which are closely related varieties of a language. </a:t>
          </a:r>
          <a:endParaRPr lang="en-US"/>
        </a:p>
      </dgm:t>
    </dgm:pt>
    <dgm:pt modelId="{FD2377E0-9729-4274-AF37-6FE6713F6CE3}" type="parTrans" cxnId="{A62B3AF6-59CF-4D99-AC8A-D45549CF7960}">
      <dgm:prSet/>
      <dgm:spPr/>
      <dgm:t>
        <a:bodyPr/>
        <a:lstStyle/>
        <a:p>
          <a:endParaRPr lang="en-GB"/>
        </a:p>
      </dgm:t>
    </dgm:pt>
    <dgm:pt modelId="{F8957ED2-E71C-4867-B042-6C227F8B6074}" type="sibTrans" cxnId="{A62B3AF6-59CF-4D99-AC8A-D45549CF7960}">
      <dgm:prSet/>
      <dgm:spPr/>
      <dgm:t>
        <a:bodyPr/>
        <a:lstStyle/>
        <a:p>
          <a:endParaRPr lang="en-GB"/>
        </a:p>
      </dgm:t>
    </dgm:pt>
    <dgm:pt modelId="{C9BE47C6-7F36-45D5-B7C0-EB5EA56F97DF}" type="pres">
      <dgm:prSet presAssocID="{CC75FAD4-6363-4AB9-A5F9-6E298FA20639}" presName="vert0" presStyleCnt="0">
        <dgm:presLayoutVars>
          <dgm:dir/>
          <dgm:animOne val="branch"/>
          <dgm:animLvl val="lvl"/>
        </dgm:presLayoutVars>
      </dgm:prSet>
      <dgm:spPr/>
    </dgm:pt>
    <dgm:pt modelId="{6C5B5323-7383-4089-9AAE-D6A3007CB56C}" type="pres">
      <dgm:prSet presAssocID="{C1FB6F7F-F300-4361-AEE2-10893F2AB6B0}" presName="thickLine" presStyleLbl="alignNode1" presStyleIdx="0" presStyleCnt="4"/>
      <dgm:spPr/>
    </dgm:pt>
    <dgm:pt modelId="{35005D15-8B51-4C4C-868F-4B0C07C5DA3E}" type="pres">
      <dgm:prSet presAssocID="{C1FB6F7F-F300-4361-AEE2-10893F2AB6B0}" presName="horz1" presStyleCnt="0"/>
      <dgm:spPr/>
    </dgm:pt>
    <dgm:pt modelId="{42B1724B-BB09-4C4A-8737-E422BFDBF6FD}" type="pres">
      <dgm:prSet presAssocID="{C1FB6F7F-F300-4361-AEE2-10893F2AB6B0}" presName="tx1" presStyleLbl="revTx" presStyleIdx="0" presStyleCnt="4"/>
      <dgm:spPr/>
    </dgm:pt>
    <dgm:pt modelId="{03BF9942-B8BF-4017-BAF1-297998FF7251}" type="pres">
      <dgm:prSet presAssocID="{C1FB6F7F-F300-4361-AEE2-10893F2AB6B0}" presName="vert1" presStyleCnt="0"/>
      <dgm:spPr/>
    </dgm:pt>
    <dgm:pt modelId="{DECBE3FF-FC42-4D34-9E39-16C960C356E5}" type="pres">
      <dgm:prSet presAssocID="{7E34ED7F-9A5E-4BFC-9CB6-94F2BCE2BF5D}" presName="thickLine" presStyleLbl="alignNode1" presStyleIdx="1" presStyleCnt="4"/>
      <dgm:spPr/>
    </dgm:pt>
    <dgm:pt modelId="{39E750ED-0055-49D5-8E88-F4C6E73D3526}" type="pres">
      <dgm:prSet presAssocID="{7E34ED7F-9A5E-4BFC-9CB6-94F2BCE2BF5D}" presName="horz1" presStyleCnt="0"/>
      <dgm:spPr/>
    </dgm:pt>
    <dgm:pt modelId="{A0D5BBDB-D099-4ABA-93A5-8B60A471A825}" type="pres">
      <dgm:prSet presAssocID="{7E34ED7F-9A5E-4BFC-9CB6-94F2BCE2BF5D}" presName="tx1" presStyleLbl="revTx" presStyleIdx="1" presStyleCnt="4"/>
      <dgm:spPr/>
    </dgm:pt>
    <dgm:pt modelId="{F0CF84FF-112F-45C0-BEB1-6FB3A4B4BC16}" type="pres">
      <dgm:prSet presAssocID="{7E34ED7F-9A5E-4BFC-9CB6-94F2BCE2BF5D}" presName="vert1" presStyleCnt="0"/>
      <dgm:spPr/>
    </dgm:pt>
    <dgm:pt modelId="{0119B214-6CD0-487E-8C01-1589787B3B24}" type="pres">
      <dgm:prSet presAssocID="{22BA95C0-6B22-4DF0-968B-D44D6D1A68F5}" presName="thickLine" presStyleLbl="alignNode1" presStyleIdx="2" presStyleCnt="4"/>
      <dgm:spPr/>
    </dgm:pt>
    <dgm:pt modelId="{D99E14B1-5176-4D27-B674-8A2C20CA523D}" type="pres">
      <dgm:prSet presAssocID="{22BA95C0-6B22-4DF0-968B-D44D6D1A68F5}" presName="horz1" presStyleCnt="0"/>
      <dgm:spPr/>
    </dgm:pt>
    <dgm:pt modelId="{FEB30CBA-CADD-41EE-AE73-8BB9650A8579}" type="pres">
      <dgm:prSet presAssocID="{22BA95C0-6B22-4DF0-968B-D44D6D1A68F5}" presName="tx1" presStyleLbl="revTx" presStyleIdx="2" presStyleCnt="4"/>
      <dgm:spPr/>
    </dgm:pt>
    <dgm:pt modelId="{5E9BB90D-90BB-48C6-AAD2-2A395D1D0C06}" type="pres">
      <dgm:prSet presAssocID="{22BA95C0-6B22-4DF0-968B-D44D6D1A68F5}" presName="vert1" presStyleCnt="0"/>
      <dgm:spPr/>
    </dgm:pt>
    <dgm:pt modelId="{C2B40F47-4553-47F7-B1BD-62256300466F}" type="pres">
      <dgm:prSet presAssocID="{E7387E2A-2246-4391-9DC5-D09BEE63625B}" presName="thickLine" presStyleLbl="alignNode1" presStyleIdx="3" presStyleCnt="4"/>
      <dgm:spPr/>
    </dgm:pt>
    <dgm:pt modelId="{E7742547-88E5-4543-A418-62CF07EA013C}" type="pres">
      <dgm:prSet presAssocID="{E7387E2A-2246-4391-9DC5-D09BEE63625B}" presName="horz1" presStyleCnt="0"/>
      <dgm:spPr/>
    </dgm:pt>
    <dgm:pt modelId="{AD772354-662C-47FE-AA80-26858011A881}" type="pres">
      <dgm:prSet presAssocID="{E7387E2A-2246-4391-9DC5-D09BEE63625B}" presName="tx1" presStyleLbl="revTx" presStyleIdx="3" presStyleCnt="4"/>
      <dgm:spPr/>
    </dgm:pt>
    <dgm:pt modelId="{E5849E81-814A-47E2-AC80-07004E636367}" type="pres">
      <dgm:prSet presAssocID="{E7387E2A-2246-4391-9DC5-D09BEE63625B}" presName="vert1" presStyleCnt="0"/>
      <dgm:spPr/>
    </dgm:pt>
  </dgm:ptLst>
  <dgm:cxnLst>
    <dgm:cxn modelId="{CFD8A607-F2A4-4A55-9A2B-FD3C9EE0A7D4}" type="presOf" srcId="{C1FB6F7F-F300-4361-AEE2-10893F2AB6B0}" destId="{42B1724B-BB09-4C4A-8737-E422BFDBF6FD}" srcOrd="0" destOrd="0" presId="urn:microsoft.com/office/officeart/2008/layout/LinedList"/>
    <dgm:cxn modelId="{F359D616-46A3-4478-B5BB-CEC4AD4ABF7A}" type="presOf" srcId="{22BA95C0-6B22-4DF0-968B-D44D6D1A68F5}" destId="{FEB30CBA-CADD-41EE-AE73-8BB9650A8579}" srcOrd="0" destOrd="0" presId="urn:microsoft.com/office/officeart/2008/layout/LinedList"/>
    <dgm:cxn modelId="{96BF9B5D-B5AF-4A21-8CF1-87B4F3D14296}" srcId="{CC75FAD4-6363-4AB9-A5F9-6E298FA20639}" destId="{7E34ED7F-9A5E-4BFC-9CB6-94F2BCE2BF5D}" srcOrd="1" destOrd="0" parTransId="{15741FBB-7220-453C-9731-6FD4B5D839E9}" sibTransId="{81121986-1565-43B3-B8CA-141B2F9EB8DE}"/>
    <dgm:cxn modelId="{37A43E62-0F8C-45C4-BA37-04125492C32F}" srcId="{CC75FAD4-6363-4AB9-A5F9-6E298FA20639}" destId="{22BA95C0-6B22-4DF0-968B-D44D6D1A68F5}" srcOrd="2" destOrd="0" parTransId="{1547CA7D-5902-464C-A3C2-81AF6DD254EC}" sibTransId="{8DE99B92-C424-47F9-BA43-D639B95C725A}"/>
    <dgm:cxn modelId="{7128189D-533E-40AD-A2FD-62046A6CDAF7}" type="presOf" srcId="{CC75FAD4-6363-4AB9-A5F9-6E298FA20639}" destId="{C9BE47C6-7F36-45D5-B7C0-EB5EA56F97DF}" srcOrd="0" destOrd="0" presId="urn:microsoft.com/office/officeart/2008/layout/LinedList"/>
    <dgm:cxn modelId="{37EB6EBC-51E3-4D45-A8DD-54041F5C7420}" type="presOf" srcId="{7E34ED7F-9A5E-4BFC-9CB6-94F2BCE2BF5D}" destId="{A0D5BBDB-D099-4ABA-93A5-8B60A471A825}" srcOrd="0" destOrd="0" presId="urn:microsoft.com/office/officeart/2008/layout/LinedList"/>
    <dgm:cxn modelId="{F363C9DC-1A55-42AC-B082-40CCC8D81CC5}" type="presOf" srcId="{E7387E2A-2246-4391-9DC5-D09BEE63625B}" destId="{AD772354-662C-47FE-AA80-26858011A881}" srcOrd="0" destOrd="0" presId="urn:microsoft.com/office/officeart/2008/layout/LinedList"/>
    <dgm:cxn modelId="{18B3D1E2-2CFC-417A-8DB9-AA2FBEB97898}" srcId="{CC75FAD4-6363-4AB9-A5F9-6E298FA20639}" destId="{C1FB6F7F-F300-4361-AEE2-10893F2AB6B0}" srcOrd="0" destOrd="0" parTransId="{61B44554-173E-428F-8B14-CEAD636A71F2}" sibTransId="{A35E6BC1-189C-4942-9780-28F2A8570A11}"/>
    <dgm:cxn modelId="{A62B3AF6-59CF-4D99-AC8A-D45549CF7960}" srcId="{CC75FAD4-6363-4AB9-A5F9-6E298FA20639}" destId="{E7387E2A-2246-4391-9DC5-D09BEE63625B}" srcOrd="3" destOrd="0" parTransId="{FD2377E0-9729-4274-AF37-6FE6713F6CE3}" sibTransId="{F8957ED2-E71C-4867-B042-6C227F8B6074}"/>
    <dgm:cxn modelId="{5E539210-9A8F-4087-B27B-90758C46A73A}" type="presParOf" srcId="{C9BE47C6-7F36-45D5-B7C0-EB5EA56F97DF}" destId="{6C5B5323-7383-4089-9AAE-D6A3007CB56C}" srcOrd="0" destOrd="0" presId="urn:microsoft.com/office/officeart/2008/layout/LinedList"/>
    <dgm:cxn modelId="{E836321F-C1FA-4D6C-B789-693A14E47081}" type="presParOf" srcId="{C9BE47C6-7F36-45D5-B7C0-EB5EA56F97DF}" destId="{35005D15-8B51-4C4C-868F-4B0C07C5DA3E}" srcOrd="1" destOrd="0" presId="urn:microsoft.com/office/officeart/2008/layout/LinedList"/>
    <dgm:cxn modelId="{4403DFB6-674E-499F-AC1A-82478D124996}" type="presParOf" srcId="{35005D15-8B51-4C4C-868F-4B0C07C5DA3E}" destId="{42B1724B-BB09-4C4A-8737-E422BFDBF6FD}" srcOrd="0" destOrd="0" presId="urn:microsoft.com/office/officeart/2008/layout/LinedList"/>
    <dgm:cxn modelId="{B4919DFC-FCD9-47AF-99D8-0F71AC97C402}" type="presParOf" srcId="{35005D15-8B51-4C4C-868F-4B0C07C5DA3E}" destId="{03BF9942-B8BF-4017-BAF1-297998FF7251}" srcOrd="1" destOrd="0" presId="urn:microsoft.com/office/officeart/2008/layout/LinedList"/>
    <dgm:cxn modelId="{8B15289A-29EF-44E2-9BEC-DBA2592F2172}" type="presParOf" srcId="{C9BE47C6-7F36-45D5-B7C0-EB5EA56F97DF}" destId="{DECBE3FF-FC42-4D34-9E39-16C960C356E5}" srcOrd="2" destOrd="0" presId="urn:microsoft.com/office/officeart/2008/layout/LinedList"/>
    <dgm:cxn modelId="{FADC4A27-6359-4C11-A165-64F494BBE8C7}" type="presParOf" srcId="{C9BE47C6-7F36-45D5-B7C0-EB5EA56F97DF}" destId="{39E750ED-0055-49D5-8E88-F4C6E73D3526}" srcOrd="3" destOrd="0" presId="urn:microsoft.com/office/officeart/2008/layout/LinedList"/>
    <dgm:cxn modelId="{44D66CB8-DB8D-45DB-845C-EA4316AC9AFF}" type="presParOf" srcId="{39E750ED-0055-49D5-8E88-F4C6E73D3526}" destId="{A0D5BBDB-D099-4ABA-93A5-8B60A471A825}" srcOrd="0" destOrd="0" presId="urn:microsoft.com/office/officeart/2008/layout/LinedList"/>
    <dgm:cxn modelId="{7C575021-935D-468F-B96E-EBEC1665345B}" type="presParOf" srcId="{39E750ED-0055-49D5-8E88-F4C6E73D3526}" destId="{F0CF84FF-112F-45C0-BEB1-6FB3A4B4BC16}" srcOrd="1" destOrd="0" presId="urn:microsoft.com/office/officeart/2008/layout/LinedList"/>
    <dgm:cxn modelId="{5B1C86D4-1968-49BE-A8D4-397981191518}" type="presParOf" srcId="{C9BE47C6-7F36-45D5-B7C0-EB5EA56F97DF}" destId="{0119B214-6CD0-487E-8C01-1589787B3B24}" srcOrd="4" destOrd="0" presId="urn:microsoft.com/office/officeart/2008/layout/LinedList"/>
    <dgm:cxn modelId="{A2643061-04F0-4503-93B9-C9925FF12531}" type="presParOf" srcId="{C9BE47C6-7F36-45D5-B7C0-EB5EA56F97DF}" destId="{D99E14B1-5176-4D27-B674-8A2C20CA523D}" srcOrd="5" destOrd="0" presId="urn:microsoft.com/office/officeart/2008/layout/LinedList"/>
    <dgm:cxn modelId="{2F579473-4402-402D-AE16-A0EB64CD8ED1}" type="presParOf" srcId="{D99E14B1-5176-4D27-B674-8A2C20CA523D}" destId="{FEB30CBA-CADD-41EE-AE73-8BB9650A8579}" srcOrd="0" destOrd="0" presId="urn:microsoft.com/office/officeart/2008/layout/LinedList"/>
    <dgm:cxn modelId="{EAC24630-D04A-4BD5-B03B-8AF51862250E}" type="presParOf" srcId="{D99E14B1-5176-4D27-B674-8A2C20CA523D}" destId="{5E9BB90D-90BB-48C6-AAD2-2A395D1D0C06}" srcOrd="1" destOrd="0" presId="urn:microsoft.com/office/officeart/2008/layout/LinedList"/>
    <dgm:cxn modelId="{4618D5C9-D960-41A6-AEC4-CE75FD2205B1}" type="presParOf" srcId="{C9BE47C6-7F36-45D5-B7C0-EB5EA56F97DF}" destId="{C2B40F47-4553-47F7-B1BD-62256300466F}" srcOrd="6" destOrd="0" presId="urn:microsoft.com/office/officeart/2008/layout/LinedList"/>
    <dgm:cxn modelId="{0A790244-44DD-4C4F-8FD1-829AC62584AC}" type="presParOf" srcId="{C9BE47C6-7F36-45D5-B7C0-EB5EA56F97DF}" destId="{E7742547-88E5-4543-A418-62CF07EA013C}" srcOrd="7" destOrd="0" presId="urn:microsoft.com/office/officeart/2008/layout/LinedList"/>
    <dgm:cxn modelId="{C98A5772-B79F-4709-9F50-34706E4FEFD7}" type="presParOf" srcId="{E7742547-88E5-4543-A418-62CF07EA013C}" destId="{AD772354-662C-47FE-AA80-26858011A881}" srcOrd="0" destOrd="0" presId="urn:microsoft.com/office/officeart/2008/layout/LinedList"/>
    <dgm:cxn modelId="{B503EEF0-03DC-42C8-A3E8-9CF1752F2F79}" type="presParOf" srcId="{E7742547-88E5-4543-A418-62CF07EA013C}" destId="{E5849E81-814A-47E2-AC80-07004E63636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68260D-6ECC-4A29-9E0C-64D0DB82278E}"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1075DB4E-033B-4688-BC09-6F88B6C39932}">
      <dgm:prSet/>
      <dgm:spPr/>
      <dgm:t>
        <a:bodyPr/>
        <a:lstStyle/>
        <a:p>
          <a:pPr>
            <a:lnSpc>
              <a:spcPct val="100000"/>
            </a:lnSpc>
          </a:pPr>
          <a:r>
            <a:rPr lang="en-US"/>
            <a:t>Many Arrernte sounds don’t match up very closely with English sounds</a:t>
          </a:r>
        </a:p>
      </dgm:t>
    </dgm:pt>
    <dgm:pt modelId="{062D8654-53D8-482E-83DF-E7393E5AFD3C}" type="parTrans" cxnId="{CE7EBAB9-D4DF-4E2E-ADED-73D199BAE573}">
      <dgm:prSet/>
      <dgm:spPr/>
      <dgm:t>
        <a:bodyPr/>
        <a:lstStyle/>
        <a:p>
          <a:endParaRPr lang="en-US"/>
        </a:p>
      </dgm:t>
    </dgm:pt>
    <dgm:pt modelId="{8736E3F2-BDF9-45B2-8939-7ED97B082E7B}" type="sibTrans" cxnId="{CE7EBAB9-D4DF-4E2E-ADED-73D199BAE573}">
      <dgm:prSet/>
      <dgm:spPr/>
      <dgm:t>
        <a:bodyPr/>
        <a:lstStyle/>
        <a:p>
          <a:endParaRPr lang="en-US"/>
        </a:p>
      </dgm:t>
    </dgm:pt>
    <dgm:pt modelId="{491467A9-D180-4F90-AF21-06B655349DDA}">
      <dgm:prSet/>
      <dgm:spPr/>
      <dgm:t>
        <a:bodyPr/>
        <a:lstStyle/>
        <a:p>
          <a:pPr>
            <a:lnSpc>
              <a:spcPct val="100000"/>
            </a:lnSpc>
          </a:pPr>
          <a:r>
            <a:rPr lang="en-US"/>
            <a:t>The spelling system used today was developed in the 1970s </a:t>
          </a:r>
        </a:p>
      </dgm:t>
    </dgm:pt>
    <dgm:pt modelId="{F8251623-B493-4918-91E7-701E2A9EE796}" type="parTrans" cxnId="{21C5357F-BDFF-4F13-89B5-7BB92A5D1C79}">
      <dgm:prSet/>
      <dgm:spPr/>
      <dgm:t>
        <a:bodyPr/>
        <a:lstStyle/>
        <a:p>
          <a:endParaRPr lang="en-US"/>
        </a:p>
      </dgm:t>
    </dgm:pt>
    <dgm:pt modelId="{F2391699-DEC0-4163-87BC-68F24D6EF926}" type="sibTrans" cxnId="{21C5357F-BDFF-4F13-89B5-7BB92A5D1C79}">
      <dgm:prSet/>
      <dgm:spPr/>
      <dgm:t>
        <a:bodyPr/>
        <a:lstStyle/>
        <a:p>
          <a:endParaRPr lang="en-US"/>
        </a:p>
      </dgm:t>
    </dgm:pt>
    <dgm:pt modelId="{E01DE083-F158-4240-B02D-08BBA8D39AAC}">
      <dgm:prSet/>
      <dgm:spPr/>
      <dgm:t>
        <a:bodyPr/>
        <a:lstStyle/>
        <a:p>
          <a:pPr>
            <a:lnSpc>
              <a:spcPct val="100000"/>
            </a:lnSpc>
          </a:pPr>
          <a:r>
            <a:rPr lang="en-US"/>
            <a:t>Only a few Arrernte people can read and write in their own language, however with continued development of language programs in schools the use of the writing system is growing.</a:t>
          </a:r>
        </a:p>
      </dgm:t>
    </dgm:pt>
    <dgm:pt modelId="{12EDF164-7607-40E2-A74B-8728E4C81F8F}" type="parTrans" cxnId="{877B180B-30C4-4B41-88ED-C6F02C5F524D}">
      <dgm:prSet/>
      <dgm:spPr/>
      <dgm:t>
        <a:bodyPr/>
        <a:lstStyle/>
        <a:p>
          <a:endParaRPr lang="en-US"/>
        </a:p>
      </dgm:t>
    </dgm:pt>
    <dgm:pt modelId="{B1A5E4CC-5118-45FF-8701-6197B67C2341}" type="sibTrans" cxnId="{877B180B-30C4-4B41-88ED-C6F02C5F524D}">
      <dgm:prSet/>
      <dgm:spPr/>
      <dgm:t>
        <a:bodyPr/>
        <a:lstStyle/>
        <a:p>
          <a:endParaRPr lang="en-US"/>
        </a:p>
      </dgm:t>
    </dgm:pt>
    <dgm:pt modelId="{88FAEA12-962E-4F8E-8030-8FE40513FC15}">
      <dgm:prSet/>
      <dgm:spPr/>
      <dgm:t>
        <a:bodyPr/>
        <a:lstStyle/>
        <a:p>
          <a:pPr>
            <a:lnSpc>
              <a:spcPct val="100000"/>
            </a:lnSpc>
          </a:pPr>
          <a:r>
            <a:rPr lang="en-US"/>
            <a:t>"The Common </a:t>
          </a:r>
          <a:r>
            <a:rPr lang="en-US" err="1"/>
            <a:t>Arandic</a:t>
          </a:r>
          <a:r>
            <a:rPr lang="en-US"/>
            <a:t> Approach" – the set of principles used to write Central and Eastern Arrernte was agreed to by a large meeting of Arrernte people in 1998. </a:t>
          </a:r>
        </a:p>
      </dgm:t>
    </dgm:pt>
    <dgm:pt modelId="{357471FA-A6F2-4C64-89A1-E17A947467C1}" type="parTrans" cxnId="{77C65FF8-DE40-4AEA-9B3C-9A7236E30C5F}">
      <dgm:prSet/>
      <dgm:spPr/>
      <dgm:t>
        <a:bodyPr/>
        <a:lstStyle/>
        <a:p>
          <a:endParaRPr lang="en-US"/>
        </a:p>
      </dgm:t>
    </dgm:pt>
    <dgm:pt modelId="{3CF825B1-6377-4945-882A-FE2591FC4239}" type="sibTrans" cxnId="{77C65FF8-DE40-4AEA-9B3C-9A7236E30C5F}">
      <dgm:prSet/>
      <dgm:spPr/>
      <dgm:t>
        <a:bodyPr/>
        <a:lstStyle/>
        <a:p>
          <a:endParaRPr lang="en-US"/>
        </a:p>
      </dgm:t>
    </dgm:pt>
    <dgm:pt modelId="{CBE729FF-DE4B-4F8D-92F4-50F3F76014D8}" type="pres">
      <dgm:prSet presAssocID="{B568260D-6ECC-4A29-9E0C-64D0DB82278E}" presName="diagram" presStyleCnt="0">
        <dgm:presLayoutVars>
          <dgm:dir/>
          <dgm:resizeHandles val="exact"/>
        </dgm:presLayoutVars>
      </dgm:prSet>
      <dgm:spPr/>
    </dgm:pt>
    <dgm:pt modelId="{495DD433-C11C-47E8-A6D2-2D6987667E91}" type="pres">
      <dgm:prSet presAssocID="{1075DB4E-033B-4688-BC09-6F88B6C39932}" presName="node" presStyleLbl="node1" presStyleIdx="0" presStyleCnt="4">
        <dgm:presLayoutVars>
          <dgm:bulletEnabled val="1"/>
        </dgm:presLayoutVars>
      </dgm:prSet>
      <dgm:spPr/>
    </dgm:pt>
    <dgm:pt modelId="{FEF3100C-8682-4F38-B070-458A7F3E2608}" type="pres">
      <dgm:prSet presAssocID="{8736E3F2-BDF9-45B2-8939-7ED97B082E7B}" presName="sibTrans" presStyleCnt="0"/>
      <dgm:spPr/>
    </dgm:pt>
    <dgm:pt modelId="{13D4C3BF-6503-4A0B-BBF0-27ABB67127D4}" type="pres">
      <dgm:prSet presAssocID="{491467A9-D180-4F90-AF21-06B655349DDA}" presName="node" presStyleLbl="node1" presStyleIdx="1" presStyleCnt="4">
        <dgm:presLayoutVars>
          <dgm:bulletEnabled val="1"/>
        </dgm:presLayoutVars>
      </dgm:prSet>
      <dgm:spPr/>
    </dgm:pt>
    <dgm:pt modelId="{0F9B0BE0-3791-46E3-9ED8-D1A7E2EE6BE4}" type="pres">
      <dgm:prSet presAssocID="{F2391699-DEC0-4163-87BC-68F24D6EF926}" presName="sibTrans" presStyleCnt="0"/>
      <dgm:spPr/>
    </dgm:pt>
    <dgm:pt modelId="{534D2680-3D4F-4306-9F71-03D8B38BC10F}" type="pres">
      <dgm:prSet presAssocID="{E01DE083-F158-4240-B02D-08BBA8D39AAC}" presName="node" presStyleLbl="node1" presStyleIdx="2" presStyleCnt="4">
        <dgm:presLayoutVars>
          <dgm:bulletEnabled val="1"/>
        </dgm:presLayoutVars>
      </dgm:prSet>
      <dgm:spPr/>
    </dgm:pt>
    <dgm:pt modelId="{BC506BA5-746E-4FB2-8457-E2D0C39D866B}" type="pres">
      <dgm:prSet presAssocID="{B1A5E4CC-5118-45FF-8701-6197B67C2341}" presName="sibTrans" presStyleCnt="0"/>
      <dgm:spPr/>
    </dgm:pt>
    <dgm:pt modelId="{EE54DC9F-A55A-429F-9361-2D04029E7299}" type="pres">
      <dgm:prSet presAssocID="{88FAEA12-962E-4F8E-8030-8FE40513FC15}" presName="node" presStyleLbl="node1" presStyleIdx="3" presStyleCnt="4">
        <dgm:presLayoutVars>
          <dgm:bulletEnabled val="1"/>
        </dgm:presLayoutVars>
      </dgm:prSet>
      <dgm:spPr/>
    </dgm:pt>
  </dgm:ptLst>
  <dgm:cxnLst>
    <dgm:cxn modelId="{877B180B-30C4-4B41-88ED-C6F02C5F524D}" srcId="{B568260D-6ECC-4A29-9E0C-64D0DB82278E}" destId="{E01DE083-F158-4240-B02D-08BBA8D39AAC}" srcOrd="2" destOrd="0" parTransId="{12EDF164-7607-40E2-A74B-8728E4C81F8F}" sibTransId="{B1A5E4CC-5118-45FF-8701-6197B67C2341}"/>
    <dgm:cxn modelId="{0500284F-CB27-4253-AEAD-E871E1767DD8}" type="presOf" srcId="{1075DB4E-033B-4688-BC09-6F88B6C39932}" destId="{495DD433-C11C-47E8-A6D2-2D6987667E91}" srcOrd="0" destOrd="0" presId="urn:microsoft.com/office/officeart/2005/8/layout/default"/>
    <dgm:cxn modelId="{8557CE54-DBDA-402C-9BF1-1DA2B9C72798}" type="presOf" srcId="{491467A9-D180-4F90-AF21-06B655349DDA}" destId="{13D4C3BF-6503-4A0B-BBF0-27ABB67127D4}" srcOrd="0" destOrd="0" presId="urn:microsoft.com/office/officeart/2005/8/layout/default"/>
    <dgm:cxn modelId="{3028BD5E-1E94-4FE4-AF5F-5302EAA2DF02}" type="presOf" srcId="{B568260D-6ECC-4A29-9E0C-64D0DB82278E}" destId="{CBE729FF-DE4B-4F8D-92F4-50F3F76014D8}" srcOrd="0" destOrd="0" presId="urn:microsoft.com/office/officeart/2005/8/layout/default"/>
    <dgm:cxn modelId="{0D5CA375-0CB5-40FE-8415-734B8C8215AF}" type="presOf" srcId="{E01DE083-F158-4240-B02D-08BBA8D39AAC}" destId="{534D2680-3D4F-4306-9F71-03D8B38BC10F}" srcOrd="0" destOrd="0" presId="urn:microsoft.com/office/officeart/2005/8/layout/default"/>
    <dgm:cxn modelId="{21C5357F-BDFF-4F13-89B5-7BB92A5D1C79}" srcId="{B568260D-6ECC-4A29-9E0C-64D0DB82278E}" destId="{491467A9-D180-4F90-AF21-06B655349DDA}" srcOrd="1" destOrd="0" parTransId="{F8251623-B493-4918-91E7-701E2A9EE796}" sibTransId="{F2391699-DEC0-4163-87BC-68F24D6EF926}"/>
    <dgm:cxn modelId="{DEAE2BB6-B972-4362-8323-17F3FC92EE3A}" type="presOf" srcId="{88FAEA12-962E-4F8E-8030-8FE40513FC15}" destId="{EE54DC9F-A55A-429F-9361-2D04029E7299}" srcOrd="0" destOrd="0" presId="urn:microsoft.com/office/officeart/2005/8/layout/default"/>
    <dgm:cxn modelId="{CE7EBAB9-D4DF-4E2E-ADED-73D199BAE573}" srcId="{B568260D-6ECC-4A29-9E0C-64D0DB82278E}" destId="{1075DB4E-033B-4688-BC09-6F88B6C39932}" srcOrd="0" destOrd="0" parTransId="{062D8654-53D8-482E-83DF-E7393E5AFD3C}" sibTransId="{8736E3F2-BDF9-45B2-8939-7ED97B082E7B}"/>
    <dgm:cxn modelId="{77C65FF8-DE40-4AEA-9B3C-9A7236E30C5F}" srcId="{B568260D-6ECC-4A29-9E0C-64D0DB82278E}" destId="{88FAEA12-962E-4F8E-8030-8FE40513FC15}" srcOrd="3" destOrd="0" parTransId="{357471FA-A6F2-4C64-89A1-E17A947467C1}" sibTransId="{3CF825B1-6377-4945-882A-FE2591FC4239}"/>
    <dgm:cxn modelId="{2BC3410C-F96A-4B80-83CA-65227B8F1FDA}" type="presParOf" srcId="{CBE729FF-DE4B-4F8D-92F4-50F3F76014D8}" destId="{495DD433-C11C-47E8-A6D2-2D6987667E91}" srcOrd="0" destOrd="0" presId="urn:microsoft.com/office/officeart/2005/8/layout/default"/>
    <dgm:cxn modelId="{580D53A5-9690-45C2-8475-300782A379C3}" type="presParOf" srcId="{CBE729FF-DE4B-4F8D-92F4-50F3F76014D8}" destId="{FEF3100C-8682-4F38-B070-458A7F3E2608}" srcOrd="1" destOrd="0" presId="urn:microsoft.com/office/officeart/2005/8/layout/default"/>
    <dgm:cxn modelId="{ED2FD149-78A0-4F5F-A6BD-6F7C2CED62BE}" type="presParOf" srcId="{CBE729FF-DE4B-4F8D-92F4-50F3F76014D8}" destId="{13D4C3BF-6503-4A0B-BBF0-27ABB67127D4}" srcOrd="2" destOrd="0" presId="urn:microsoft.com/office/officeart/2005/8/layout/default"/>
    <dgm:cxn modelId="{3CA97DE5-5B4B-4F81-A498-C71C3BF7B3C4}" type="presParOf" srcId="{CBE729FF-DE4B-4F8D-92F4-50F3F76014D8}" destId="{0F9B0BE0-3791-46E3-9ED8-D1A7E2EE6BE4}" srcOrd="3" destOrd="0" presId="urn:microsoft.com/office/officeart/2005/8/layout/default"/>
    <dgm:cxn modelId="{6982099E-F713-4676-BDB5-B644F6560F29}" type="presParOf" srcId="{CBE729FF-DE4B-4F8D-92F4-50F3F76014D8}" destId="{534D2680-3D4F-4306-9F71-03D8B38BC10F}" srcOrd="4" destOrd="0" presId="urn:microsoft.com/office/officeart/2005/8/layout/default"/>
    <dgm:cxn modelId="{CB2D0C45-3554-47D5-9162-BCD527CA75C0}" type="presParOf" srcId="{CBE729FF-DE4B-4F8D-92F4-50F3F76014D8}" destId="{BC506BA5-746E-4FB2-8457-E2D0C39D866B}" srcOrd="5" destOrd="0" presId="urn:microsoft.com/office/officeart/2005/8/layout/default"/>
    <dgm:cxn modelId="{6DFDB0F7-F152-432D-B6E1-5CCF1F0144F3}" type="presParOf" srcId="{CBE729FF-DE4B-4F8D-92F4-50F3F76014D8}" destId="{EE54DC9F-A55A-429F-9361-2D04029E7299}" srcOrd="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FD79C6-9552-4151-8899-531D9F1D0533}"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C5DDC5C5-4084-4D66-88FE-E4DC48379407}">
      <dgm:prSet/>
      <dgm:spPr/>
      <dgm:t>
        <a:bodyPr/>
        <a:lstStyle/>
        <a:p>
          <a:r>
            <a:rPr lang="en-US" dirty="0" err="1"/>
            <a:t>Mwerre</a:t>
          </a:r>
          <a:r>
            <a:rPr lang="en-US" dirty="0"/>
            <a:t> </a:t>
          </a:r>
          <a:r>
            <a:rPr lang="en-US" dirty="0" err="1"/>
            <a:t>anthurre</a:t>
          </a:r>
          <a:r>
            <a:rPr lang="en-US" dirty="0"/>
            <a:t> </a:t>
          </a:r>
          <a:r>
            <a:rPr lang="en-US" dirty="0" err="1"/>
            <a:t>angkentye-ke</a:t>
          </a:r>
          <a:r>
            <a:rPr lang="en-US" dirty="0"/>
            <a:t> </a:t>
          </a:r>
          <a:r>
            <a:rPr lang="en-US" dirty="0" err="1"/>
            <a:t>akaltye-irretyeke</a:t>
          </a:r>
          <a:r>
            <a:rPr lang="en-US" dirty="0"/>
            <a:t> </a:t>
          </a:r>
          <a:r>
            <a:rPr lang="en-US" dirty="0" err="1"/>
            <a:t>apetyeke</a:t>
          </a:r>
          <a:r>
            <a:rPr lang="en-US" dirty="0"/>
            <a:t>. </a:t>
          </a:r>
        </a:p>
      </dgm:t>
    </dgm:pt>
    <dgm:pt modelId="{3162AEE8-12B3-4073-AAA0-B52A6D4DAA4D}" type="parTrans" cxnId="{82178104-DA31-4D0D-A89B-96B0C1C8DCE6}">
      <dgm:prSet/>
      <dgm:spPr/>
      <dgm:t>
        <a:bodyPr/>
        <a:lstStyle/>
        <a:p>
          <a:endParaRPr lang="en-US"/>
        </a:p>
      </dgm:t>
    </dgm:pt>
    <dgm:pt modelId="{33D20A21-E9A5-4330-AEC2-ACC2157E2A3E}" type="sibTrans" cxnId="{82178104-DA31-4D0D-A89B-96B0C1C8DCE6}">
      <dgm:prSet/>
      <dgm:spPr/>
      <dgm:t>
        <a:bodyPr/>
        <a:lstStyle/>
        <a:p>
          <a:endParaRPr lang="en-US"/>
        </a:p>
      </dgm:t>
    </dgm:pt>
    <dgm:pt modelId="{B169F4B0-4A1B-46BD-BD9A-FDBD87A9A4E4}">
      <dgm:prSet/>
      <dgm:spPr/>
      <dgm:t>
        <a:bodyPr/>
        <a:lstStyle/>
        <a:p>
          <a:r>
            <a:rPr lang="en-US" dirty="0" err="1"/>
            <a:t>Urreke</a:t>
          </a:r>
          <a:r>
            <a:rPr lang="en-US" dirty="0"/>
            <a:t> </a:t>
          </a:r>
          <a:r>
            <a:rPr lang="en-US"/>
            <a:t>aretye-nhenge</a:t>
          </a:r>
          <a:r>
            <a:rPr lang="en-US" dirty="0"/>
            <a:t>!  </a:t>
          </a:r>
        </a:p>
      </dgm:t>
    </dgm:pt>
    <dgm:pt modelId="{61F53695-0DF4-4EC0-9022-6987D089B2CF}" type="parTrans" cxnId="{DB759401-DB5D-41D0-A172-223FC96E58F8}">
      <dgm:prSet/>
      <dgm:spPr/>
      <dgm:t>
        <a:bodyPr/>
        <a:lstStyle/>
        <a:p>
          <a:endParaRPr lang="en-US"/>
        </a:p>
      </dgm:t>
    </dgm:pt>
    <dgm:pt modelId="{30B82527-683A-4655-A201-40D9969E4F71}" type="sibTrans" cxnId="{DB759401-DB5D-41D0-A172-223FC96E58F8}">
      <dgm:prSet/>
      <dgm:spPr/>
      <dgm:t>
        <a:bodyPr/>
        <a:lstStyle/>
        <a:p>
          <a:endParaRPr lang="en-US"/>
        </a:p>
      </dgm:t>
    </dgm:pt>
    <dgm:pt modelId="{4848D80C-77B8-7A47-A96B-FB48CBEEB609}">
      <dgm:prSet/>
      <dgm:spPr/>
      <dgm:t>
        <a:bodyPr/>
        <a:lstStyle/>
        <a:p>
          <a:r>
            <a:rPr lang="en-GB" err="1"/>
            <a:t>Arritnye</a:t>
          </a:r>
          <a:r>
            <a:rPr lang="en-GB"/>
            <a:t> </a:t>
          </a:r>
          <a:r>
            <a:rPr lang="en-GB" err="1"/>
            <a:t>atyinhe</a:t>
          </a:r>
          <a:r>
            <a:rPr lang="en-GB"/>
            <a:t> _______ </a:t>
          </a:r>
        </a:p>
      </dgm:t>
    </dgm:pt>
    <dgm:pt modelId="{578C9333-05DB-C941-AAD5-7D95DF2CE798}" type="parTrans" cxnId="{334C17CC-7DFD-4B4B-8695-3ACA034052DD}">
      <dgm:prSet/>
      <dgm:spPr/>
    </dgm:pt>
    <dgm:pt modelId="{7EE1B6F0-72B4-5D4E-933A-17D1E8149A6B}" type="sibTrans" cxnId="{334C17CC-7DFD-4B4B-8695-3ACA034052DD}">
      <dgm:prSet/>
      <dgm:spPr/>
    </dgm:pt>
    <dgm:pt modelId="{2DE0DD28-2311-43BF-8E49-2DC8CEE0D477}" type="pres">
      <dgm:prSet presAssocID="{FEFD79C6-9552-4151-8899-531D9F1D0533}" presName="linear" presStyleCnt="0">
        <dgm:presLayoutVars>
          <dgm:animLvl val="lvl"/>
          <dgm:resizeHandles val="exact"/>
        </dgm:presLayoutVars>
      </dgm:prSet>
      <dgm:spPr/>
    </dgm:pt>
    <dgm:pt modelId="{44193C8D-7F14-EB4C-84B1-EDDFA878E902}" type="pres">
      <dgm:prSet presAssocID="{4848D80C-77B8-7A47-A96B-FB48CBEEB609}" presName="parentText" presStyleLbl="node1" presStyleIdx="0" presStyleCnt="3">
        <dgm:presLayoutVars>
          <dgm:chMax val="0"/>
          <dgm:bulletEnabled val="1"/>
        </dgm:presLayoutVars>
      </dgm:prSet>
      <dgm:spPr/>
    </dgm:pt>
    <dgm:pt modelId="{C28AB092-52A5-6642-A790-E64E3B8B8F0E}" type="pres">
      <dgm:prSet presAssocID="{7EE1B6F0-72B4-5D4E-933A-17D1E8149A6B}" presName="spacer" presStyleCnt="0"/>
      <dgm:spPr/>
    </dgm:pt>
    <dgm:pt modelId="{C0DE43F4-C706-44FB-AE8F-12D33B588D97}" type="pres">
      <dgm:prSet presAssocID="{C5DDC5C5-4084-4D66-88FE-E4DC48379407}" presName="parentText" presStyleLbl="node1" presStyleIdx="1" presStyleCnt="3">
        <dgm:presLayoutVars>
          <dgm:chMax val="0"/>
          <dgm:bulletEnabled val="1"/>
        </dgm:presLayoutVars>
      </dgm:prSet>
      <dgm:spPr/>
    </dgm:pt>
    <dgm:pt modelId="{64E0DDF5-D732-45EE-A556-3D8D41580886}" type="pres">
      <dgm:prSet presAssocID="{33D20A21-E9A5-4330-AEC2-ACC2157E2A3E}" presName="spacer" presStyleCnt="0"/>
      <dgm:spPr/>
    </dgm:pt>
    <dgm:pt modelId="{AA818591-BDA7-4B59-B2A7-40D3C37144C6}" type="pres">
      <dgm:prSet presAssocID="{B169F4B0-4A1B-46BD-BD9A-FDBD87A9A4E4}" presName="parentText" presStyleLbl="node1" presStyleIdx="2" presStyleCnt="3">
        <dgm:presLayoutVars>
          <dgm:chMax val="0"/>
          <dgm:bulletEnabled val="1"/>
        </dgm:presLayoutVars>
      </dgm:prSet>
      <dgm:spPr/>
    </dgm:pt>
  </dgm:ptLst>
  <dgm:cxnLst>
    <dgm:cxn modelId="{DB759401-DB5D-41D0-A172-223FC96E58F8}" srcId="{FEFD79C6-9552-4151-8899-531D9F1D0533}" destId="{B169F4B0-4A1B-46BD-BD9A-FDBD87A9A4E4}" srcOrd="2" destOrd="0" parTransId="{61F53695-0DF4-4EC0-9022-6987D089B2CF}" sibTransId="{30B82527-683A-4655-A201-40D9969E4F71}"/>
    <dgm:cxn modelId="{82178104-DA31-4D0D-A89B-96B0C1C8DCE6}" srcId="{FEFD79C6-9552-4151-8899-531D9F1D0533}" destId="{C5DDC5C5-4084-4D66-88FE-E4DC48379407}" srcOrd="1" destOrd="0" parTransId="{3162AEE8-12B3-4073-AAA0-B52A6D4DAA4D}" sibTransId="{33D20A21-E9A5-4330-AEC2-ACC2157E2A3E}"/>
    <dgm:cxn modelId="{8874C71C-7A49-434B-AAE3-92F7D0FB6D45}" type="presOf" srcId="{C5DDC5C5-4084-4D66-88FE-E4DC48379407}" destId="{C0DE43F4-C706-44FB-AE8F-12D33B588D97}" srcOrd="0" destOrd="0" presId="urn:microsoft.com/office/officeart/2005/8/layout/vList2"/>
    <dgm:cxn modelId="{0829205F-4DB8-8641-B7CA-C7F737943A16}" type="presOf" srcId="{B169F4B0-4A1B-46BD-BD9A-FDBD87A9A4E4}" destId="{AA818591-BDA7-4B59-B2A7-40D3C37144C6}" srcOrd="0" destOrd="0" presId="urn:microsoft.com/office/officeart/2005/8/layout/vList2"/>
    <dgm:cxn modelId="{474B0597-FECC-BA46-BEAA-008A2C687525}" type="presOf" srcId="{4848D80C-77B8-7A47-A96B-FB48CBEEB609}" destId="{44193C8D-7F14-EB4C-84B1-EDDFA878E902}" srcOrd="0" destOrd="0" presId="urn:microsoft.com/office/officeart/2005/8/layout/vList2"/>
    <dgm:cxn modelId="{334C17CC-7DFD-4B4B-8695-3ACA034052DD}" srcId="{FEFD79C6-9552-4151-8899-531D9F1D0533}" destId="{4848D80C-77B8-7A47-A96B-FB48CBEEB609}" srcOrd="0" destOrd="0" parTransId="{578C9333-05DB-C941-AAD5-7D95DF2CE798}" sibTransId="{7EE1B6F0-72B4-5D4E-933A-17D1E8149A6B}"/>
    <dgm:cxn modelId="{A1FA06D3-DDF7-45DC-95ED-3C7DC4563FC7}" type="presOf" srcId="{FEFD79C6-9552-4151-8899-531D9F1D0533}" destId="{2DE0DD28-2311-43BF-8E49-2DC8CEE0D477}" srcOrd="0" destOrd="0" presId="urn:microsoft.com/office/officeart/2005/8/layout/vList2"/>
    <dgm:cxn modelId="{24AAD57E-6813-E644-BD5D-AEECB814C52D}" type="presParOf" srcId="{2DE0DD28-2311-43BF-8E49-2DC8CEE0D477}" destId="{44193C8D-7F14-EB4C-84B1-EDDFA878E902}" srcOrd="0" destOrd="0" presId="urn:microsoft.com/office/officeart/2005/8/layout/vList2"/>
    <dgm:cxn modelId="{63BC3A79-CE37-7446-AC00-58C1D4DACAD0}" type="presParOf" srcId="{2DE0DD28-2311-43BF-8E49-2DC8CEE0D477}" destId="{C28AB092-52A5-6642-A790-E64E3B8B8F0E}" srcOrd="1" destOrd="0" presId="urn:microsoft.com/office/officeart/2005/8/layout/vList2"/>
    <dgm:cxn modelId="{EF4EFA5B-E4A6-C146-9ED8-BB1ACF8AEB29}" type="presParOf" srcId="{2DE0DD28-2311-43BF-8E49-2DC8CEE0D477}" destId="{C0DE43F4-C706-44FB-AE8F-12D33B588D97}" srcOrd="2" destOrd="0" presId="urn:microsoft.com/office/officeart/2005/8/layout/vList2"/>
    <dgm:cxn modelId="{6BF1B4F8-1A4B-1F43-B6B3-D9CBFF7B7F44}" type="presParOf" srcId="{2DE0DD28-2311-43BF-8E49-2DC8CEE0D477}" destId="{64E0DDF5-D732-45EE-A556-3D8D41580886}" srcOrd="3" destOrd="0" presId="urn:microsoft.com/office/officeart/2005/8/layout/vList2"/>
    <dgm:cxn modelId="{CD9AA250-F730-444C-A8F7-C66A9DF19BA6}" type="presParOf" srcId="{2DE0DD28-2311-43BF-8E49-2DC8CEE0D477}" destId="{AA818591-BDA7-4B59-B2A7-40D3C37144C6}" srcOrd="4"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245B1-677C-44EF-AFB5-252571FB8AF7}">
      <dsp:nvSpPr>
        <dsp:cNvPr id="0" name=""/>
        <dsp:cNvSpPr/>
      </dsp:nvSpPr>
      <dsp:spPr>
        <a:xfrm>
          <a:off x="0" y="97967"/>
          <a:ext cx="6261100" cy="815490"/>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a:latin typeface="Trebuchet MS" panose="020B0603020202020204"/>
            </a:rPr>
            <a:t> </a:t>
          </a:r>
          <a:r>
            <a:rPr lang="en-US" sz="3400" kern="1200">
              <a:solidFill>
                <a:srgbClr val="000000"/>
              </a:solidFill>
              <a:latin typeface="Calibri"/>
              <a:ea typeface="Calibri"/>
              <a:cs typeface="Calibri"/>
            </a:rPr>
            <a:t>Iwenhe arlte lyete?</a:t>
          </a:r>
        </a:p>
      </dsp:txBody>
      <dsp:txXfrm>
        <a:off x="39809" y="137776"/>
        <a:ext cx="6181482" cy="735872"/>
      </dsp:txXfrm>
    </dsp:sp>
    <dsp:sp modelId="{7A938B9B-6136-4D48-8F88-D23F1A34BE2A}">
      <dsp:nvSpPr>
        <dsp:cNvPr id="0" name=""/>
        <dsp:cNvSpPr/>
      </dsp:nvSpPr>
      <dsp:spPr>
        <a:xfrm>
          <a:off x="0" y="1011377"/>
          <a:ext cx="6261100" cy="815490"/>
        </a:xfrm>
        <a:prstGeom prst="roundRect">
          <a:avLst/>
        </a:prstGeom>
        <a:gradFill rotWithShape="0">
          <a:gsLst>
            <a:gs pos="0">
              <a:schemeClr val="accent2">
                <a:hueOff val="1108464"/>
                <a:satOff val="-191"/>
                <a:lumOff val="-1961"/>
                <a:alphaOff val="0"/>
                <a:tint val="94000"/>
                <a:satMod val="103000"/>
                <a:lumMod val="102000"/>
              </a:schemeClr>
            </a:gs>
            <a:gs pos="50000">
              <a:schemeClr val="accent2">
                <a:hueOff val="1108464"/>
                <a:satOff val="-191"/>
                <a:lumOff val="-1961"/>
                <a:alphaOff val="0"/>
                <a:shade val="100000"/>
                <a:satMod val="110000"/>
                <a:lumMod val="100000"/>
              </a:schemeClr>
            </a:gs>
            <a:gs pos="100000">
              <a:schemeClr val="accent2">
                <a:hueOff val="1108464"/>
                <a:satOff val="-191"/>
                <a:lumOff val="-1961"/>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err="1">
              <a:latin typeface="Trebuchet MS" panose="020B0603020202020204"/>
            </a:rPr>
            <a:t>Arlte</a:t>
          </a:r>
          <a:r>
            <a:rPr lang="en-US" sz="3400" kern="1200" dirty="0">
              <a:latin typeface="Trebuchet MS" panose="020B0603020202020204"/>
            </a:rPr>
            <a:t> </a:t>
          </a:r>
          <a:r>
            <a:rPr lang="en-US" sz="3400" kern="1200" dirty="0" err="1">
              <a:latin typeface="Trebuchet MS" panose="020B0603020202020204"/>
            </a:rPr>
            <a:t>lyete</a:t>
          </a:r>
          <a:r>
            <a:rPr lang="en-US" sz="3400" kern="1200" dirty="0">
              <a:latin typeface="Trebuchet MS" panose="020B0603020202020204"/>
            </a:rPr>
            <a:t> Sunday.</a:t>
          </a:r>
          <a:endParaRPr lang="en-US" sz="3400" kern="1200" dirty="0"/>
        </a:p>
      </dsp:txBody>
      <dsp:txXfrm>
        <a:off x="39809" y="1051186"/>
        <a:ext cx="6181482" cy="735872"/>
      </dsp:txXfrm>
    </dsp:sp>
    <dsp:sp modelId="{14AE2E08-86FB-4268-8017-635FF06DF3BA}">
      <dsp:nvSpPr>
        <dsp:cNvPr id="0" name=""/>
        <dsp:cNvSpPr/>
      </dsp:nvSpPr>
      <dsp:spPr>
        <a:xfrm>
          <a:off x="0" y="1924787"/>
          <a:ext cx="6261100" cy="815490"/>
        </a:xfrm>
        <a:prstGeom prst="roundRect">
          <a:avLst/>
        </a:prstGeom>
        <a:gradFill rotWithShape="0">
          <a:gsLst>
            <a:gs pos="0">
              <a:schemeClr val="accent2">
                <a:hueOff val="2216927"/>
                <a:satOff val="-381"/>
                <a:lumOff val="-3922"/>
                <a:alphaOff val="0"/>
                <a:tint val="94000"/>
                <a:satMod val="103000"/>
                <a:lumMod val="102000"/>
              </a:schemeClr>
            </a:gs>
            <a:gs pos="50000">
              <a:schemeClr val="accent2">
                <a:hueOff val="2216927"/>
                <a:satOff val="-381"/>
                <a:lumOff val="-3922"/>
                <a:alphaOff val="0"/>
                <a:shade val="100000"/>
                <a:satMod val="110000"/>
                <a:lumMod val="100000"/>
              </a:schemeClr>
            </a:gs>
            <a:gs pos="100000">
              <a:schemeClr val="accent2">
                <a:hueOff val="2216927"/>
                <a:satOff val="-381"/>
                <a:lumOff val="-3922"/>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a:solidFill>
                <a:srgbClr val="000000"/>
              </a:solidFill>
              <a:latin typeface="Calibri"/>
              <a:ea typeface="Calibri"/>
              <a:cs typeface="Calibri"/>
            </a:rPr>
            <a:t>Iwenhe apmwerrke aneke?</a:t>
          </a:r>
          <a:endParaRPr lang="en-US" sz="3400" kern="1200">
            <a:latin typeface="Trebuchet MS" panose="020B0603020202020204"/>
          </a:endParaRPr>
        </a:p>
      </dsp:txBody>
      <dsp:txXfrm>
        <a:off x="39809" y="1964596"/>
        <a:ext cx="6181482" cy="735872"/>
      </dsp:txXfrm>
    </dsp:sp>
    <dsp:sp modelId="{A8575057-2A64-4986-9212-85B2136D0F18}">
      <dsp:nvSpPr>
        <dsp:cNvPr id="0" name=""/>
        <dsp:cNvSpPr/>
      </dsp:nvSpPr>
      <dsp:spPr>
        <a:xfrm>
          <a:off x="0" y="2838197"/>
          <a:ext cx="6261100" cy="815490"/>
        </a:xfrm>
        <a:prstGeom prst="roundRect">
          <a:avLst/>
        </a:prstGeom>
        <a:gradFill rotWithShape="0">
          <a:gsLst>
            <a:gs pos="0">
              <a:schemeClr val="accent2">
                <a:hueOff val="3325391"/>
                <a:satOff val="-572"/>
                <a:lumOff val="-5882"/>
                <a:alphaOff val="0"/>
                <a:tint val="94000"/>
                <a:satMod val="103000"/>
                <a:lumMod val="102000"/>
              </a:schemeClr>
            </a:gs>
            <a:gs pos="50000">
              <a:schemeClr val="accent2">
                <a:hueOff val="3325391"/>
                <a:satOff val="-572"/>
                <a:lumOff val="-5882"/>
                <a:alphaOff val="0"/>
                <a:shade val="100000"/>
                <a:satMod val="110000"/>
                <a:lumMod val="100000"/>
              </a:schemeClr>
            </a:gs>
            <a:gs pos="100000">
              <a:schemeClr val="accent2">
                <a:hueOff val="3325391"/>
                <a:satOff val="-572"/>
                <a:lumOff val="-5882"/>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dirty="0" err="1">
              <a:latin typeface="Trebuchet MS" panose="020B0603020202020204"/>
            </a:rPr>
            <a:t>Apmwerrke</a:t>
          </a:r>
          <a:r>
            <a:rPr lang="en-US" sz="3400" kern="1200" dirty="0">
              <a:latin typeface="Trebuchet MS" panose="020B0603020202020204"/>
            </a:rPr>
            <a:t> Saturday </a:t>
          </a:r>
          <a:r>
            <a:rPr lang="en-US" sz="3400" kern="1200" dirty="0" err="1">
              <a:latin typeface="Trebuchet MS" panose="020B0603020202020204"/>
            </a:rPr>
            <a:t>aneke</a:t>
          </a:r>
          <a:r>
            <a:rPr lang="en-US" sz="3400" kern="1200" dirty="0">
              <a:latin typeface="Trebuchet MS" panose="020B0603020202020204"/>
            </a:rPr>
            <a:t>.</a:t>
          </a:r>
        </a:p>
      </dsp:txBody>
      <dsp:txXfrm>
        <a:off x="39809" y="2878006"/>
        <a:ext cx="6181482" cy="735872"/>
      </dsp:txXfrm>
    </dsp:sp>
    <dsp:sp modelId="{4DA5BE85-E396-4840-ADA4-B97A76C152E9}">
      <dsp:nvSpPr>
        <dsp:cNvPr id="0" name=""/>
        <dsp:cNvSpPr/>
      </dsp:nvSpPr>
      <dsp:spPr>
        <a:xfrm>
          <a:off x="0" y="3751607"/>
          <a:ext cx="6261100" cy="815490"/>
        </a:xfrm>
        <a:prstGeom prst="roundRect">
          <a:avLst/>
        </a:prstGeom>
        <a:gradFill rotWithShape="0">
          <a:gsLst>
            <a:gs pos="0">
              <a:schemeClr val="accent2">
                <a:hueOff val="4433855"/>
                <a:satOff val="-762"/>
                <a:lumOff val="-7843"/>
                <a:alphaOff val="0"/>
                <a:tint val="94000"/>
                <a:satMod val="103000"/>
                <a:lumMod val="102000"/>
              </a:schemeClr>
            </a:gs>
            <a:gs pos="50000">
              <a:schemeClr val="accent2">
                <a:hueOff val="4433855"/>
                <a:satOff val="-762"/>
                <a:lumOff val="-7843"/>
                <a:alphaOff val="0"/>
                <a:shade val="100000"/>
                <a:satMod val="110000"/>
                <a:lumMod val="100000"/>
              </a:schemeClr>
            </a:gs>
            <a:gs pos="100000">
              <a:schemeClr val="accent2">
                <a:hueOff val="4433855"/>
                <a:satOff val="-762"/>
                <a:lumOff val="-7843"/>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err="1">
              <a:solidFill>
                <a:srgbClr val="000000"/>
              </a:solidFill>
              <a:latin typeface="Calibri"/>
              <a:ea typeface="Calibri"/>
              <a:cs typeface="Calibri"/>
            </a:rPr>
            <a:t>Iwenhe</a:t>
          </a:r>
          <a:r>
            <a:rPr lang="en-US" sz="3400" kern="1200">
              <a:solidFill>
                <a:srgbClr val="000000"/>
              </a:solidFill>
              <a:latin typeface="Calibri"/>
              <a:ea typeface="Calibri"/>
              <a:cs typeface="Calibri"/>
            </a:rPr>
            <a:t> </a:t>
          </a:r>
          <a:r>
            <a:rPr lang="en-US" sz="3400" kern="1200" err="1">
              <a:solidFill>
                <a:srgbClr val="000000"/>
              </a:solidFill>
              <a:latin typeface="Calibri"/>
              <a:ea typeface="Calibri"/>
              <a:cs typeface="Calibri"/>
            </a:rPr>
            <a:t>ingwenthe</a:t>
          </a:r>
          <a:r>
            <a:rPr lang="en-US" sz="3400" kern="1200">
              <a:solidFill>
                <a:srgbClr val="000000"/>
              </a:solidFill>
              <a:latin typeface="Calibri"/>
              <a:ea typeface="Calibri"/>
              <a:cs typeface="Calibri"/>
            </a:rPr>
            <a:t> </a:t>
          </a:r>
          <a:r>
            <a:rPr lang="en-US" sz="3400" kern="1200" err="1">
              <a:solidFill>
                <a:srgbClr val="000000"/>
              </a:solidFill>
              <a:latin typeface="Calibri"/>
              <a:ea typeface="Calibri"/>
              <a:cs typeface="Calibri"/>
            </a:rPr>
            <a:t>anetyenhe</a:t>
          </a:r>
          <a:r>
            <a:rPr lang="en-US" sz="3400" kern="1200">
              <a:solidFill>
                <a:srgbClr val="000000"/>
              </a:solidFill>
              <a:latin typeface="Calibri"/>
              <a:ea typeface="Calibri"/>
              <a:cs typeface="Calibri"/>
            </a:rPr>
            <a:t>?</a:t>
          </a:r>
          <a:endParaRPr lang="en-US" sz="3400" kern="1200">
            <a:latin typeface="Trebuchet MS" panose="020B0603020202020204"/>
          </a:endParaRPr>
        </a:p>
      </dsp:txBody>
      <dsp:txXfrm>
        <a:off x="39809" y="3791416"/>
        <a:ext cx="6181482" cy="735872"/>
      </dsp:txXfrm>
    </dsp:sp>
    <dsp:sp modelId="{871B9A25-13C4-41E5-985D-24BFF1140B95}">
      <dsp:nvSpPr>
        <dsp:cNvPr id="0" name=""/>
        <dsp:cNvSpPr/>
      </dsp:nvSpPr>
      <dsp:spPr>
        <a:xfrm>
          <a:off x="0" y="4665017"/>
          <a:ext cx="6261100" cy="815490"/>
        </a:xfrm>
        <a:prstGeom prst="roundRect">
          <a:avLst/>
        </a:prstGeom>
        <a:gradFill rotWithShape="0">
          <a:gsLst>
            <a:gs pos="0">
              <a:schemeClr val="accent2">
                <a:hueOff val="5542319"/>
                <a:satOff val="-953"/>
                <a:lumOff val="-9804"/>
                <a:alphaOff val="0"/>
                <a:tint val="94000"/>
                <a:satMod val="103000"/>
                <a:lumMod val="102000"/>
              </a:schemeClr>
            </a:gs>
            <a:gs pos="50000">
              <a:schemeClr val="accent2">
                <a:hueOff val="5542319"/>
                <a:satOff val="-953"/>
                <a:lumOff val="-9804"/>
                <a:alphaOff val="0"/>
                <a:shade val="100000"/>
                <a:satMod val="110000"/>
                <a:lumMod val="100000"/>
              </a:schemeClr>
            </a:gs>
            <a:gs pos="100000">
              <a:schemeClr val="accent2">
                <a:hueOff val="5542319"/>
                <a:satOff val="-953"/>
                <a:lumOff val="-9804"/>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dirty="0" err="1"/>
            <a:t>Ingwenthe</a:t>
          </a:r>
          <a:r>
            <a:rPr lang="en-US" sz="3400" kern="1200" dirty="0">
              <a:latin typeface="Trebuchet MS" panose="020B0603020202020204"/>
            </a:rPr>
            <a:t> Monday </a:t>
          </a:r>
          <a:r>
            <a:rPr lang="en-US" sz="3400" kern="1200" dirty="0" err="1">
              <a:latin typeface="Trebuchet MS" panose="020B0603020202020204"/>
            </a:rPr>
            <a:t>anetyenhe</a:t>
          </a:r>
          <a:r>
            <a:rPr lang="en-US" sz="3400" kern="1200" dirty="0">
              <a:latin typeface="Trebuchet MS" panose="020B0603020202020204"/>
            </a:rPr>
            <a:t>.</a:t>
          </a:r>
          <a:endParaRPr lang="en-US" sz="3400" kern="1200" dirty="0"/>
        </a:p>
      </dsp:txBody>
      <dsp:txXfrm>
        <a:off x="39809" y="4704826"/>
        <a:ext cx="6181482" cy="735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B5323-7383-4089-9AAE-D6A3007CB56C}">
      <dsp:nvSpPr>
        <dsp:cNvPr id="0" name=""/>
        <dsp:cNvSpPr/>
      </dsp:nvSpPr>
      <dsp:spPr>
        <a:xfrm>
          <a:off x="0" y="0"/>
          <a:ext cx="52316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B1724B-BB09-4C4A-8737-E422BFDBF6FD}">
      <dsp:nvSpPr>
        <dsp:cNvPr id="0" name=""/>
        <dsp:cNvSpPr/>
      </dsp:nvSpPr>
      <dsp:spPr>
        <a:xfrm>
          <a:off x="0" y="0"/>
          <a:ext cx="5231609" cy="1347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kern="1200"/>
            <a:t>Rather than distinct languages, many "languages" in Central Australia are considered dialects within a larger language family, with significant overlap in vocabulary and grammar.</a:t>
          </a:r>
        </a:p>
      </dsp:txBody>
      <dsp:txXfrm>
        <a:off x="0" y="0"/>
        <a:ext cx="5231609" cy="1347655"/>
      </dsp:txXfrm>
    </dsp:sp>
    <dsp:sp modelId="{DECBE3FF-FC42-4D34-9E39-16C960C356E5}">
      <dsp:nvSpPr>
        <dsp:cNvPr id="0" name=""/>
        <dsp:cNvSpPr/>
      </dsp:nvSpPr>
      <dsp:spPr>
        <a:xfrm>
          <a:off x="0" y="1347655"/>
          <a:ext cx="52316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D5BBDB-D099-4ABA-93A5-8B60A471A825}">
      <dsp:nvSpPr>
        <dsp:cNvPr id="0" name=""/>
        <dsp:cNvSpPr/>
      </dsp:nvSpPr>
      <dsp:spPr>
        <a:xfrm>
          <a:off x="0" y="1347655"/>
          <a:ext cx="5231609" cy="1347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100000"/>
            </a:lnSpc>
            <a:spcBef>
              <a:spcPct val="0"/>
            </a:spcBef>
            <a:spcAft>
              <a:spcPct val="35000"/>
            </a:spcAft>
            <a:buNone/>
          </a:pPr>
          <a:r>
            <a:rPr lang="en-US" sz="1700" kern="1200"/>
            <a:t>Eastern and Central Arrernte are considered to be strong languages with about 1500 – 2000 fluent speakers. </a:t>
          </a:r>
        </a:p>
      </dsp:txBody>
      <dsp:txXfrm>
        <a:off x="0" y="1347655"/>
        <a:ext cx="5231609" cy="1347655"/>
      </dsp:txXfrm>
    </dsp:sp>
    <dsp:sp modelId="{0119B214-6CD0-487E-8C01-1589787B3B24}">
      <dsp:nvSpPr>
        <dsp:cNvPr id="0" name=""/>
        <dsp:cNvSpPr/>
      </dsp:nvSpPr>
      <dsp:spPr>
        <a:xfrm>
          <a:off x="0" y="2695310"/>
          <a:ext cx="52316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B30CBA-CADD-41EE-AE73-8BB9650A8579}">
      <dsp:nvSpPr>
        <dsp:cNvPr id="0" name=""/>
        <dsp:cNvSpPr/>
      </dsp:nvSpPr>
      <dsp:spPr>
        <a:xfrm>
          <a:off x="0" y="2695310"/>
          <a:ext cx="5231609" cy="1347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100000"/>
            </a:lnSpc>
            <a:spcBef>
              <a:spcPct val="0"/>
            </a:spcBef>
            <a:spcAft>
              <a:spcPct val="35000"/>
            </a:spcAft>
            <a:buNone/>
          </a:pPr>
          <a:r>
            <a:rPr lang="en-US" sz="1700" kern="1200" err="1"/>
            <a:t>Arandic</a:t>
          </a:r>
          <a:r>
            <a:rPr lang="en-US" sz="1700" kern="1200"/>
            <a:t> languages are under considerable pressure from English, and some of the languages are at risk with some only having one (older) generation of fluent </a:t>
          </a:r>
          <a:r>
            <a:rPr lang="en-US" sz="1700" kern="1200">
              <a:latin typeface="Trebuchet MS" panose="020B0603020202020204"/>
            </a:rPr>
            <a:t>speakers</a:t>
          </a:r>
          <a:r>
            <a:rPr lang="en-US" sz="1700" kern="1200"/>
            <a:t>.</a:t>
          </a:r>
          <a:endParaRPr lang="en-US" sz="1700" kern="1200">
            <a:latin typeface="Trebuchet MS" panose="020B0603020202020204"/>
          </a:endParaRPr>
        </a:p>
      </dsp:txBody>
      <dsp:txXfrm>
        <a:off x="0" y="2695310"/>
        <a:ext cx="5231609" cy="1347655"/>
      </dsp:txXfrm>
    </dsp:sp>
    <dsp:sp modelId="{C2B40F47-4553-47F7-B1BD-62256300466F}">
      <dsp:nvSpPr>
        <dsp:cNvPr id="0" name=""/>
        <dsp:cNvSpPr/>
      </dsp:nvSpPr>
      <dsp:spPr>
        <a:xfrm>
          <a:off x="0" y="4042966"/>
          <a:ext cx="52316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772354-662C-47FE-AA80-26858011A881}">
      <dsp:nvSpPr>
        <dsp:cNvPr id="0" name=""/>
        <dsp:cNvSpPr/>
      </dsp:nvSpPr>
      <dsp:spPr>
        <a:xfrm>
          <a:off x="0" y="4042966"/>
          <a:ext cx="5231609" cy="1347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100000"/>
            </a:lnSpc>
            <a:spcBef>
              <a:spcPct val="0"/>
            </a:spcBef>
            <a:spcAft>
              <a:spcPct val="35000"/>
            </a:spcAft>
            <a:buNone/>
          </a:pPr>
          <a:r>
            <a:rPr lang="en-US" sz="1700" kern="1200" err="1">
              <a:latin typeface="Trebuchet MS" panose="020B0603020202020204"/>
            </a:rPr>
            <a:t>Arandic</a:t>
          </a:r>
          <a:r>
            <a:rPr lang="en-US" sz="1700" kern="1200">
              <a:latin typeface="Trebuchet MS" panose="020B0603020202020204"/>
            </a:rPr>
            <a:t> languages include </a:t>
          </a:r>
          <a:r>
            <a:rPr lang="en-US" sz="1700" kern="1200" err="1">
              <a:latin typeface="Trebuchet MS" panose="020B0603020202020204"/>
            </a:rPr>
            <a:t>Anmatyerr</a:t>
          </a:r>
          <a:r>
            <a:rPr lang="en-US" sz="1700" kern="1200">
              <a:latin typeface="Trebuchet MS" panose="020B0603020202020204"/>
            </a:rPr>
            <a:t>, </a:t>
          </a:r>
          <a:r>
            <a:rPr lang="en-US" sz="1700" kern="1200" err="1">
              <a:latin typeface="Trebuchet MS" panose="020B0603020202020204"/>
            </a:rPr>
            <a:t>Alyawarr</a:t>
          </a:r>
          <a:r>
            <a:rPr lang="en-US" sz="1700" kern="1200">
              <a:latin typeface="Trebuchet MS" panose="020B0603020202020204"/>
            </a:rPr>
            <a:t>, Kaytetye, Western Arrernte, </a:t>
          </a:r>
          <a:r>
            <a:rPr lang="en-US" sz="1700" kern="1200" err="1">
              <a:latin typeface="Trebuchet MS" panose="020B0603020202020204"/>
            </a:rPr>
            <a:t>Pertame</a:t>
          </a:r>
          <a:r>
            <a:rPr lang="en-US" sz="1700" kern="1200">
              <a:latin typeface="Trebuchet MS" panose="020B0603020202020204"/>
            </a:rPr>
            <a:t>, Lower Arrernte, Central and Eastern Arrernte dialects (which are closely related varieties of a language. </a:t>
          </a:r>
          <a:endParaRPr lang="en-US" sz="1700" kern="1200"/>
        </a:p>
      </dsp:txBody>
      <dsp:txXfrm>
        <a:off x="0" y="4042966"/>
        <a:ext cx="5231609" cy="13476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DD433-C11C-47E8-A6D2-2D6987667E91}">
      <dsp:nvSpPr>
        <dsp:cNvPr id="0" name=""/>
        <dsp:cNvSpPr/>
      </dsp:nvSpPr>
      <dsp:spPr>
        <a:xfrm>
          <a:off x="727" y="849709"/>
          <a:ext cx="2835335" cy="1701201"/>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en-US" sz="1500" kern="1200"/>
            <a:t>Many Arrernte sounds don’t match up very closely with English sounds</a:t>
          </a:r>
        </a:p>
      </dsp:txBody>
      <dsp:txXfrm>
        <a:off x="727" y="849709"/>
        <a:ext cx="2835335" cy="1701201"/>
      </dsp:txXfrm>
    </dsp:sp>
    <dsp:sp modelId="{13D4C3BF-6503-4A0B-BBF0-27ABB67127D4}">
      <dsp:nvSpPr>
        <dsp:cNvPr id="0" name=""/>
        <dsp:cNvSpPr/>
      </dsp:nvSpPr>
      <dsp:spPr>
        <a:xfrm>
          <a:off x="3119595" y="849709"/>
          <a:ext cx="2835335" cy="1701201"/>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en-US" sz="1500" kern="1200"/>
            <a:t>The spelling system used today was developed in the 1970s </a:t>
          </a:r>
        </a:p>
      </dsp:txBody>
      <dsp:txXfrm>
        <a:off x="3119595" y="849709"/>
        <a:ext cx="2835335" cy="1701201"/>
      </dsp:txXfrm>
    </dsp:sp>
    <dsp:sp modelId="{534D2680-3D4F-4306-9F71-03D8B38BC10F}">
      <dsp:nvSpPr>
        <dsp:cNvPr id="0" name=""/>
        <dsp:cNvSpPr/>
      </dsp:nvSpPr>
      <dsp:spPr>
        <a:xfrm>
          <a:off x="727" y="2834443"/>
          <a:ext cx="2835335" cy="1701201"/>
        </a:xfrm>
        <a:prstGeom prst="rect">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en-US" sz="1500" kern="1200"/>
            <a:t>Only a few Arrernte people can read and write in their own language, however with continued development of language programs in schools the use of the writing system is growing.</a:t>
          </a:r>
        </a:p>
      </dsp:txBody>
      <dsp:txXfrm>
        <a:off x="727" y="2834443"/>
        <a:ext cx="2835335" cy="1701201"/>
      </dsp:txXfrm>
    </dsp:sp>
    <dsp:sp modelId="{EE54DC9F-A55A-429F-9361-2D04029E7299}">
      <dsp:nvSpPr>
        <dsp:cNvPr id="0" name=""/>
        <dsp:cNvSpPr/>
      </dsp:nvSpPr>
      <dsp:spPr>
        <a:xfrm>
          <a:off x="3119595" y="2834443"/>
          <a:ext cx="2835335" cy="1701201"/>
        </a:xfrm>
        <a:prstGeom prst="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en-US" sz="1500" kern="1200"/>
            <a:t>"The Common </a:t>
          </a:r>
          <a:r>
            <a:rPr lang="en-US" sz="1500" kern="1200" err="1"/>
            <a:t>Arandic</a:t>
          </a:r>
          <a:r>
            <a:rPr lang="en-US" sz="1500" kern="1200"/>
            <a:t> Approach" – the set of principles used to write Central and Eastern Arrernte was agreed to by a large meeting of Arrernte people in 1998. </a:t>
          </a:r>
        </a:p>
      </dsp:txBody>
      <dsp:txXfrm>
        <a:off x="3119595" y="2834443"/>
        <a:ext cx="2835335" cy="17012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93C8D-7F14-EB4C-84B1-EDDFA878E902}">
      <dsp:nvSpPr>
        <dsp:cNvPr id="0" name=""/>
        <dsp:cNvSpPr/>
      </dsp:nvSpPr>
      <dsp:spPr>
        <a:xfrm>
          <a:off x="0" y="6167"/>
          <a:ext cx="6261100" cy="1790100"/>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err="1"/>
            <a:t>Arritnye</a:t>
          </a:r>
          <a:r>
            <a:rPr lang="en-GB" sz="3400" kern="1200"/>
            <a:t> </a:t>
          </a:r>
          <a:r>
            <a:rPr lang="en-GB" sz="3400" kern="1200" err="1"/>
            <a:t>atyinhe</a:t>
          </a:r>
          <a:r>
            <a:rPr lang="en-GB" sz="3400" kern="1200"/>
            <a:t> _______ </a:t>
          </a:r>
        </a:p>
      </dsp:txBody>
      <dsp:txXfrm>
        <a:off x="87385" y="93552"/>
        <a:ext cx="6086330" cy="1615330"/>
      </dsp:txXfrm>
    </dsp:sp>
    <dsp:sp modelId="{C0DE43F4-C706-44FB-AE8F-12D33B588D97}">
      <dsp:nvSpPr>
        <dsp:cNvPr id="0" name=""/>
        <dsp:cNvSpPr/>
      </dsp:nvSpPr>
      <dsp:spPr>
        <a:xfrm>
          <a:off x="0" y="1894187"/>
          <a:ext cx="6261100" cy="1790100"/>
        </a:xfrm>
        <a:prstGeom prst="roundRect">
          <a:avLst/>
        </a:prstGeom>
        <a:gradFill rotWithShape="0">
          <a:gsLst>
            <a:gs pos="0">
              <a:schemeClr val="accent2">
                <a:hueOff val="2771159"/>
                <a:satOff val="-477"/>
                <a:lumOff val="-4902"/>
                <a:alphaOff val="0"/>
                <a:tint val="94000"/>
                <a:satMod val="103000"/>
                <a:lumMod val="102000"/>
              </a:schemeClr>
            </a:gs>
            <a:gs pos="50000">
              <a:schemeClr val="accent2">
                <a:hueOff val="2771159"/>
                <a:satOff val="-477"/>
                <a:lumOff val="-4902"/>
                <a:alphaOff val="0"/>
                <a:shade val="100000"/>
                <a:satMod val="110000"/>
                <a:lumMod val="100000"/>
              </a:schemeClr>
            </a:gs>
            <a:gs pos="100000">
              <a:schemeClr val="accent2">
                <a:hueOff val="2771159"/>
                <a:satOff val="-477"/>
                <a:lumOff val="-4902"/>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err="1"/>
            <a:t>Mwerre</a:t>
          </a:r>
          <a:r>
            <a:rPr lang="en-US" sz="3400" kern="1200" dirty="0"/>
            <a:t> </a:t>
          </a:r>
          <a:r>
            <a:rPr lang="en-US" sz="3400" kern="1200" dirty="0" err="1"/>
            <a:t>anthurre</a:t>
          </a:r>
          <a:r>
            <a:rPr lang="en-US" sz="3400" kern="1200" dirty="0"/>
            <a:t> </a:t>
          </a:r>
          <a:r>
            <a:rPr lang="en-US" sz="3400" kern="1200" dirty="0" err="1"/>
            <a:t>angkentye-ke</a:t>
          </a:r>
          <a:r>
            <a:rPr lang="en-US" sz="3400" kern="1200" dirty="0"/>
            <a:t> </a:t>
          </a:r>
          <a:r>
            <a:rPr lang="en-US" sz="3400" kern="1200" dirty="0" err="1"/>
            <a:t>akaltye-irretyeke</a:t>
          </a:r>
          <a:r>
            <a:rPr lang="en-US" sz="3400" kern="1200" dirty="0"/>
            <a:t> </a:t>
          </a:r>
          <a:r>
            <a:rPr lang="en-US" sz="3400" kern="1200" dirty="0" err="1"/>
            <a:t>apetyeke</a:t>
          </a:r>
          <a:r>
            <a:rPr lang="en-US" sz="3400" kern="1200" dirty="0"/>
            <a:t>. </a:t>
          </a:r>
        </a:p>
      </dsp:txBody>
      <dsp:txXfrm>
        <a:off x="87385" y="1981572"/>
        <a:ext cx="6086330" cy="1615330"/>
      </dsp:txXfrm>
    </dsp:sp>
    <dsp:sp modelId="{AA818591-BDA7-4B59-B2A7-40D3C37144C6}">
      <dsp:nvSpPr>
        <dsp:cNvPr id="0" name=""/>
        <dsp:cNvSpPr/>
      </dsp:nvSpPr>
      <dsp:spPr>
        <a:xfrm>
          <a:off x="0" y="3782207"/>
          <a:ext cx="6261100" cy="1790100"/>
        </a:xfrm>
        <a:prstGeom prst="roundRect">
          <a:avLst/>
        </a:prstGeom>
        <a:gradFill rotWithShape="0">
          <a:gsLst>
            <a:gs pos="0">
              <a:schemeClr val="accent2">
                <a:hueOff val="5542319"/>
                <a:satOff val="-953"/>
                <a:lumOff val="-9804"/>
                <a:alphaOff val="0"/>
                <a:tint val="94000"/>
                <a:satMod val="103000"/>
                <a:lumMod val="102000"/>
              </a:schemeClr>
            </a:gs>
            <a:gs pos="50000">
              <a:schemeClr val="accent2">
                <a:hueOff val="5542319"/>
                <a:satOff val="-953"/>
                <a:lumOff val="-9804"/>
                <a:alphaOff val="0"/>
                <a:shade val="100000"/>
                <a:satMod val="110000"/>
                <a:lumMod val="100000"/>
              </a:schemeClr>
            </a:gs>
            <a:gs pos="100000">
              <a:schemeClr val="accent2">
                <a:hueOff val="5542319"/>
                <a:satOff val="-953"/>
                <a:lumOff val="-9804"/>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err="1"/>
            <a:t>Urreke</a:t>
          </a:r>
          <a:r>
            <a:rPr lang="en-US" sz="3400" kern="1200" dirty="0"/>
            <a:t> </a:t>
          </a:r>
          <a:r>
            <a:rPr lang="en-US" sz="3400" kern="1200"/>
            <a:t>aretye-nhenge</a:t>
          </a:r>
          <a:r>
            <a:rPr lang="en-US" sz="3400" kern="1200" dirty="0"/>
            <a:t>!  </a:t>
          </a:r>
        </a:p>
      </dsp:txBody>
      <dsp:txXfrm>
        <a:off x="87385" y="3869592"/>
        <a:ext cx="6086330" cy="16153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F1839-C92D-5945-857D-5AE002F7371D}" type="datetimeFigureOut">
              <a:rPr lang="en-US" smtClean="0"/>
              <a:t>3/7/25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7BABDA-6068-2741-88E2-56657222D5EC}" type="slidenum">
              <a:rPr lang="en-US" smtClean="0"/>
              <a:t>‹#›</a:t>
            </a:fld>
            <a:endParaRPr lang="en-US"/>
          </a:p>
        </p:txBody>
      </p:sp>
    </p:spTree>
    <p:extLst>
      <p:ext uri="{BB962C8B-B14F-4D97-AF65-F5344CB8AC3E}">
        <p14:creationId xmlns:p14="http://schemas.microsoft.com/office/powerpoint/2010/main" val="3214406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7BABDA-6068-2741-88E2-56657222D5EC}" type="slidenum">
              <a:rPr lang="en-US" smtClean="0"/>
              <a:t>3</a:t>
            </a:fld>
            <a:endParaRPr lang="en-US"/>
          </a:p>
        </p:txBody>
      </p:sp>
    </p:spTree>
    <p:extLst>
      <p:ext uri="{BB962C8B-B14F-4D97-AF65-F5344CB8AC3E}">
        <p14:creationId xmlns:p14="http://schemas.microsoft.com/office/powerpoint/2010/main" val="2996919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AB692-7B7C-DD4B-F78F-A64C72DD30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E0658-6433-E0B7-7D32-EC88BA9A2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C4398-B1F8-9576-6F67-EC446EA52860}"/>
              </a:ext>
            </a:extLst>
          </p:cNvPr>
          <p:cNvSpPr>
            <a:spLocks noGrp="1"/>
          </p:cNvSpPr>
          <p:nvPr>
            <p:ph type="body" idx="1"/>
          </p:nvPr>
        </p:nvSpPr>
        <p:spPr/>
        <p:txBody>
          <a:bodyPr/>
          <a:lstStyle/>
          <a:p>
            <a:r>
              <a:rPr lang="en-US" dirty="0"/>
              <a:t>Terminology is a group of words used to talk about a particular topic. Metalanguage is words to talk about language. Meta is a prefix from ancient Greek meaning ‘behind’.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language has its own set of sounds. In English we have sounds that Arrernte doesn’t have, </a:t>
            </a:r>
            <a:r>
              <a:rPr lang="en-US" sz="1200" dirty="0"/>
              <a:t>(fricatives, sibilants) and Arrernte has sounds that English doesn’t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a:extLst>
              <a:ext uri="{FF2B5EF4-FFF2-40B4-BE49-F238E27FC236}">
                <a16:creationId xmlns:a16="http://schemas.microsoft.com/office/drawing/2014/main" id="{4323F12A-91BD-3A9C-9F4A-C04769C039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4C6FA-193E-5343-BBCA-101B1AB05AD8}"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1321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5D09AA-6B2D-42B3-9FC2-82A3FBF63D72}" type="datetimeFigureOut">
              <a:rPr lang="en-AU" smtClean="0"/>
              <a:t>7/3/2025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a:xfrm>
            <a:off x="9255346" y="2750337"/>
            <a:ext cx="1171888" cy="1356442"/>
          </a:xfrm>
        </p:spPr>
        <p:txBody>
          <a:bodyPr/>
          <a:lstStyle/>
          <a:p>
            <a:fld id="{13CBCF56-A8E8-4D5B-A05B-12F1371AB484}" type="slidenum">
              <a:rPr lang="en-AU" smtClean="0"/>
              <a:t>‹#›</a:t>
            </a:fld>
            <a:endParaRPr lang="en-AU"/>
          </a:p>
        </p:txBody>
      </p:sp>
    </p:spTree>
    <p:extLst>
      <p:ext uri="{BB962C8B-B14F-4D97-AF65-F5344CB8AC3E}">
        <p14:creationId xmlns:p14="http://schemas.microsoft.com/office/powerpoint/2010/main" val="3553347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5D09AA-6B2D-42B3-9FC2-82A3FBF63D72}" type="datetimeFigureOut">
              <a:rPr lang="en-AU" smtClean="0"/>
              <a:t>7/3/2025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a:xfrm>
            <a:off x="10729455" y="4711309"/>
            <a:ext cx="1154151" cy="1090789"/>
          </a:xfrm>
        </p:spPr>
        <p:txBody>
          <a:bodyPr/>
          <a:lstStyle/>
          <a:p>
            <a:fld id="{13CBCF56-A8E8-4D5B-A05B-12F1371AB484}" type="slidenum">
              <a:rPr lang="en-AU" smtClean="0"/>
              <a:t>‹#›</a:t>
            </a:fld>
            <a:endParaRPr lang="en-AU"/>
          </a:p>
        </p:txBody>
      </p:sp>
    </p:spTree>
    <p:extLst>
      <p:ext uri="{BB962C8B-B14F-4D97-AF65-F5344CB8AC3E}">
        <p14:creationId xmlns:p14="http://schemas.microsoft.com/office/powerpoint/2010/main" val="3390895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5D09AA-6B2D-42B3-9FC2-82A3FBF63D72}" type="datetimeFigureOut">
              <a:rPr lang="en-AU" smtClean="0"/>
              <a:t>7/3/2025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a:xfrm>
            <a:off x="10729455" y="4711615"/>
            <a:ext cx="1154151" cy="1090789"/>
          </a:xfrm>
        </p:spPr>
        <p:txBody>
          <a:bodyPr/>
          <a:lstStyle/>
          <a:p>
            <a:fld id="{13CBCF56-A8E8-4D5B-A05B-12F1371AB484}" type="slidenum">
              <a:rPr lang="en-AU" smtClean="0"/>
              <a:t>‹#›</a:t>
            </a:fld>
            <a:endParaRPr lang="en-AU"/>
          </a:p>
        </p:txBody>
      </p:sp>
    </p:spTree>
    <p:extLst>
      <p:ext uri="{BB962C8B-B14F-4D97-AF65-F5344CB8AC3E}">
        <p14:creationId xmlns:p14="http://schemas.microsoft.com/office/powerpoint/2010/main" val="4198682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5D09AA-6B2D-42B3-9FC2-82A3FBF63D72}" type="datetimeFigureOut">
              <a:rPr lang="en-AU" smtClean="0"/>
              <a:t>7/3/2025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a:xfrm>
            <a:off x="10729455" y="4709925"/>
            <a:ext cx="1154151" cy="1090789"/>
          </a:xfrm>
        </p:spPr>
        <p:txBody>
          <a:bodyPr/>
          <a:lstStyle/>
          <a:p>
            <a:fld id="{13CBCF56-A8E8-4D5B-A05B-12F1371AB484}" type="slidenum">
              <a:rPr lang="en-AU" smtClean="0"/>
              <a:t>‹#›</a:t>
            </a:fld>
            <a:endParaRPr lang="en-AU"/>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extLst>
      <p:ext uri="{BB962C8B-B14F-4D97-AF65-F5344CB8AC3E}">
        <p14:creationId xmlns:p14="http://schemas.microsoft.com/office/powerpoint/2010/main" val="3477405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5D09AA-6B2D-42B3-9FC2-82A3FBF63D72}" type="datetimeFigureOut">
              <a:rPr lang="en-AU" smtClean="0"/>
              <a:t>7/3/2025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a:xfrm>
            <a:off x="10729455" y="4709925"/>
            <a:ext cx="1154151" cy="1090789"/>
          </a:xfrm>
        </p:spPr>
        <p:txBody>
          <a:bodyPr/>
          <a:lstStyle/>
          <a:p>
            <a:fld id="{13CBCF56-A8E8-4D5B-A05B-12F1371AB484}" type="slidenum">
              <a:rPr lang="en-AU" smtClean="0"/>
              <a:t>‹#›</a:t>
            </a:fld>
            <a:endParaRPr lang="en-AU"/>
          </a:p>
        </p:txBody>
      </p:sp>
    </p:spTree>
    <p:extLst>
      <p:ext uri="{BB962C8B-B14F-4D97-AF65-F5344CB8AC3E}">
        <p14:creationId xmlns:p14="http://schemas.microsoft.com/office/powerpoint/2010/main" val="1229098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75D09AA-6B2D-42B3-9FC2-82A3FBF63D72}" type="datetimeFigureOut">
              <a:rPr lang="en-AU" smtClean="0"/>
              <a:t>7/3/2025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3CBCF56-A8E8-4D5B-A05B-12F1371AB484}" type="slidenum">
              <a:rPr lang="en-AU" smtClean="0"/>
              <a:t>‹#›</a:t>
            </a:fld>
            <a:endParaRPr lang="en-AU"/>
          </a:p>
        </p:txBody>
      </p:sp>
    </p:spTree>
    <p:extLst>
      <p:ext uri="{BB962C8B-B14F-4D97-AF65-F5344CB8AC3E}">
        <p14:creationId xmlns:p14="http://schemas.microsoft.com/office/powerpoint/2010/main" val="1375391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75D09AA-6B2D-42B3-9FC2-82A3FBF63D72}" type="datetimeFigureOut">
              <a:rPr lang="en-AU" smtClean="0"/>
              <a:t>7/3/2025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3CBCF56-A8E8-4D5B-A05B-12F1371AB484}" type="slidenum">
              <a:rPr lang="en-AU" smtClean="0"/>
              <a:t>‹#›</a:t>
            </a:fld>
            <a:endParaRPr lang="en-AU"/>
          </a:p>
        </p:txBody>
      </p:sp>
    </p:spTree>
    <p:extLst>
      <p:ext uri="{BB962C8B-B14F-4D97-AF65-F5344CB8AC3E}">
        <p14:creationId xmlns:p14="http://schemas.microsoft.com/office/powerpoint/2010/main" val="2281656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5D09AA-6B2D-42B3-9FC2-82A3FBF63D72}" type="datetimeFigureOut">
              <a:rPr lang="en-AU" smtClean="0"/>
              <a:t>7/3/2025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CBCF56-A8E8-4D5B-A05B-12F1371AB484}" type="slidenum">
              <a:rPr lang="en-AU" smtClean="0"/>
              <a:t>‹#›</a:t>
            </a:fld>
            <a:endParaRPr lang="en-AU"/>
          </a:p>
        </p:txBody>
      </p:sp>
    </p:spTree>
    <p:extLst>
      <p:ext uri="{BB962C8B-B14F-4D97-AF65-F5344CB8AC3E}">
        <p14:creationId xmlns:p14="http://schemas.microsoft.com/office/powerpoint/2010/main" val="1856229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575D09AA-6B2D-42B3-9FC2-82A3FBF63D72}" type="datetimeFigureOut">
              <a:rPr lang="en-AU" smtClean="0"/>
              <a:t>7/3/2025</a:t>
            </a:fld>
            <a:endParaRPr lang="en-AU"/>
          </a:p>
        </p:txBody>
      </p:sp>
      <p:sp>
        <p:nvSpPr>
          <p:cNvPr id="5" name="Footer Placeholder 4"/>
          <p:cNvSpPr>
            <a:spLocks noGrp="1"/>
          </p:cNvSpPr>
          <p:nvPr>
            <p:ph type="ftr" sz="quarter" idx="11"/>
          </p:nvPr>
        </p:nvSpPr>
        <p:spPr>
          <a:xfrm>
            <a:off x="680321" y="5936188"/>
            <a:ext cx="6126805" cy="365125"/>
          </a:xfrm>
        </p:spPr>
        <p:txBody>
          <a:bodyPr/>
          <a:lstStyle/>
          <a:p>
            <a:endParaRPr lang="en-AU"/>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13CBCF56-A8E8-4D5B-A05B-12F1371AB484}" type="slidenum">
              <a:rPr lang="en-AU" smtClean="0"/>
              <a:t>‹#›</a:t>
            </a:fld>
            <a:endParaRPr lang="en-AU"/>
          </a:p>
        </p:txBody>
      </p:sp>
    </p:spTree>
    <p:extLst>
      <p:ext uri="{BB962C8B-B14F-4D97-AF65-F5344CB8AC3E}">
        <p14:creationId xmlns:p14="http://schemas.microsoft.com/office/powerpoint/2010/main" val="576022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ky Blue - 1 placehold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64001" y="356659"/>
            <a:ext cx="10465163" cy="720000"/>
          </a:xfrm>
        </p:spPr>
        <p:txBody>
          <a:bodyPr>
            <a:noAutofit/>
          </a:bodyPr>
          <a:lstStyle>
            <a:lvl1pPr>
              <a:lnSpc>
                <a:spcPts val="4373"/>
              </a:lnSpc>
              <a:spcAft>
                <a:spcPts val="1458"/>
              </a:spcAft>
              <a:defRPr sz="4381" b="0">
                <a:solidFill>
                  <a:schemeClr val="accent2"/>
                </a:solidFill>
                <a:latin typeface="Lato Semibold" panose="020F0502020204030203" pitchFamily="34" charset="0"/>
                <a:ea typeface="Lato Semibold" panose="020F0502020204030203" pitchFamily="34" charset="0"/>
                <a:cs typeface="Lato Semibold" panose="020F0502020204030203" pitchFamily="34" charset="0"/>
              </a:defRPr>
            </a:lvl1pPr>
          </a:lstStyle>
          <a:p>
            <a:r>
              <a:rPr lang="en-US"/>
              <a:t>&lt;Heading&gt;</a:t>
            </a:r>
            <a:endParaRPr lang="en-AU"/>
          </a:p>
        </p:txBody>
      </p:sp>
      <p:sp>
        <p:nvSpPr>
          <p:cNvPr id="7" name="Content Placeholder 2"/>
          <p:cNvSpPr>
            <a:spLocks noGrp="1"/>
          </p:cNvSpPr>
          <p:nvPr>
            <p:ph idx="1" hasCustomPrompt="1"/>
          </p:nvPr>
        </p:nvSpPr>
        <p:spPr>
          <a:xfrm>
            <a:off x="864001" y="1316766"/>
            <a:ext cx="10465163" cy="4416491"/>
          </a:xfrm>
        </p:spPr>
        <p:txBody>
          <a:bodyPr tIns="0">
            <a:normAutofit/>
          </a:bodyPr>
          <a:lstStyle>
            <a:lvl1pPr marL="0" indent="0">
              <a:lnSpc>
                <a:spcPts val="2650"/>
              </a:lnSpc>
              <a:spcBef>
                <a:spcPts val="0"/>
              </a:spcBef>
              <a:buFont typeface="Arial" panose="020B0604020202020204" pitchFamily="34" charset="0"/>
              <a:buNone/>
              <a:defRPr sz="2386">
                <a:latin typeface="+mn-lt"/>
                <a:ea typeface="Lato Light" panose="020F0502020204030203" pitchFamily="34" charset="0"/>
                <a:cs typeface="Lato Light" panose="020F0502020204030203" pitchFamily="34" charset="0"/>
              </a:defRPr>
            </a:lvl1pPr>
            <a:lvl2pPr marL="605871" indent="0">
              <a:buNone/>
              <a:defRPr/>
            </a:lvl2pPr>
            <a:lvl3pPr marL="1211743" indent="0">
              <a:buNone/>
              <a:defRPr/>
            </a:lvl3pPr>
            <a:lvl4pPr marL="1817614" indent="0">
              <a:buNone/>
              <a:defRPr/>
            </a:lvl4pPr>
            <a:lvl5pPr marL="2423486" indent="0">
              <a:buNone/>
              <a:defRPr/>
            </a:lvl5pPr>
          </a:lstStyle>
          <a:p>
            <a:pPr lvl="0"/>
            <a:r>
              <a:rPr lang="en-US"/>
              <a:t>&lt;Content&gt;</a:t>
            </a:r>
          </a:p>
        </p:txBody>
      </p:sp>
    </p:spTree>
    <p:extLst>
      <p:ext uri="{BB962C8B-B14F-4D97-AF65-F5344CB8AC3E}">
        <p14:creationId xmlns:p14="http://schemas.microsoft.com/office/powerpoint/2010/main" val="1917890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5D09AA-6B2D-42B3-9FC2-82A3FBF63D72}" type="datetimeFigureOut">
              <a:rPr lang="en-AU" smtClean="0"/>
              <a:t>7/3/2025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CBCF56-A8E8-4D5B-A05B-12F1371AB484}" type="slidenum">
              <a:rPr lang="en-AU" smtClean="0"/>
              <a:t>‹#›</a:t>
            </a:fld>
            <a:endParaRPr lang="en-AU"/>
          </a:p>
        </p:txBody>
      </p:sp>
    </p:spTree>
    <p:extLst>
      <p:ext uri="{BB962C8B-B14F-4D97-AF65-F5344CB8AC3E}">
        <p14:creationId xmlns:p14="http://schemas.microsoft.com/office/powerpoint/2010/main" val="3580418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5D09AA-6B2D-42B3-9FC2-82A3FBF63D72}" type="datetimeFigureOut">
              <a:rPr lang="en-AU" smtClean="0"/>
              <a:t>7/3/2025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a:xfrm>
            <a:off x="10729455" y="2869895"/>
            <a:ext cx="1154151" cy="1090789"/>
          </a:xfrm>
        </p:spPr>
        <p:txBody>
          <a:bodyPr/>
          <a:lstStyle/>
          <a:p>
            <a:fld id="{13CBCF56-A8E8-4D5B-A05B-12F1371AB484}" type="slidenum">
              <a:rPr lang="en-AU" smtClean="0"/>
              <a:t>‹#›</a:t>
            </a:fld>
            <a:endParaRPr lang="en-AU"/>
          </a:p>
        </p:txBody>
      </p:sp>
    </p:spTree>
    <p:extLst>
      <p:ext uri="{BB962C8B-B14F-4D97-AF65-F5344CB8AC3E}">
        <p14:creationId xmlns:p14="http://schemas.microsoft.com/office/powerpoint/2010/main" val="2962202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5D09AA-6B2D-42B3-9FC2-82A3FBF63D72}" type="datetimeFigureOut">
              <a:rPr lang="en-AU" smtClean="0"/>
              <a:t>7/3/2025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CBCF56-A8E8-4D5B-A05B-12F1371AB484}" type="slidenum">
              <a:rPr lang="en-AU" smtClean="0"/>
              <a:t>‹#›</a:t>
            </a:fld>
            <a:endParaRPr lang="en-AU"/>
          </a:p>
        </p:txBody>
      </p:sp>
    </p:spTree>
    <p:extLst>
      <p:ext uri="{BB962C8B-B14F-4D97-AF65-F5344CB8AC3E}">
        <p14:creationId xmlns:p14="http://schemas.microsoft.com/office/powerpoint/2010/main" val="3552907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5D09AA-6B2D-42B3-9FC2-82A3FBF63D72}" type="datetimeFigureOut">
              <a:rPr lang="en-AU" smtClean="0"/>
              <a:t>7/3/2025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3CBCF56-A8E8-4D5B-A05B-12F1371AB484}" type="slidenum">
              <a:rPr lang="en-AU" smtClean="0"/>
              <a:t>‹#›</a:t>
            </a:fld>
            <a:endParaRPr lang="en-AU"/>
          </a:p>
        </p:txBody>
      </p:sp>
    </p:spTree>
    <p:extLst>
      <p:ext uri="{BB962C8B-B14F-4D97-AF65-F5344CB8AC3E}">
        <p14:creationId xmlns:p14="http://schemas.microsoft.com/office/powerpoint/2010/main" val="50416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5D09AA-6B2D-42B3-9FC2-82A3FBF63D72}" type="datetimeFigureOut">
              <a:rPr lang="en-AU" smtClean="0"/>
              <a:t>7/3/2025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3CBCF56-A8E8-4D5B-A05B-12F1371AB484}" type="slidenum">
              <a:rPr lang="en-AU" smtClean="0"/>
              <a:t>‹#›</a:t>
            </a:fld>
            <a:endParaRPr lang="en-AU"/>
          </a:p>
        </p:txBody>
      </p:sp>
    </p:spTree>
    <p:extLst>
      <p:ext uri="{BB962C8B-B14F-4D97-AF65-F5344CB8AC3E}">
        <p14:creationId xmlns:p14="http://schemas.microsoft.com/office/powerpoint/2010/main" val="313493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575D09AA-6B2D-42B3-9FC2-82A3FBF63D72}" type="datetimeFigureOut">
              <a:rPr lang="en-AU" smtClean="0"/>
              <a:t>7/3/2025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3CBCF56-A8E8-4D5B-A05B-12F1371AB484}" type="slidenum">
              <a:rPr lang="en-AU" smtClean="0"/>
              <a:t>‹#›</a:t>
            </a:fld>
            <a:endParaRPr lang="en-AU"/>
          </a:p>
        </p:txBody>
      </p:sp>
    </p:spTree>
    <p:extLst>
      <p:ext uri="{BB962C8B-B14F-4D97-AF65-F5344CB8AC3E}">
        <p14:creationId xmlns:p14="http://schemas.microsoft.com/office/powerpoint/2010/main" val="3221742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5D09AA-6B2D-42B3-9FC2-82A3FBF63D72}" type="datetimeFigureOut">
              <a:rPr lang="en-AU" smtClean="0"/>
              <a:t>7/3/2025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CBCF56-A8E8-4D5B-A05B-12F1371AB484}" type="slidenum">
              <a:rPr lang="en-AU" smtClean="0"/>
              <a:t>‹#›</a:t>
            </a:fld>
            <a:endParaRPr lang="en-AU"/>
          </a:p>
        </p:txBody>
      </p:sp>
    </p:spTree>
    <p:extLst>
      <p:ext uri="{BB962C8B-B14F-4D97-AF65-F5344CB8AC3E}">
        <p14:creationId xmlns:p14="http://schemas.microsoft.com/office/powerpoint/2010/main" val="3954344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5D09AA-6B2D-42B3-9FC2-82A3FBF63D72}" type="datetimeFigureOut">
              <a:rPr lang="en-AU" smtClean="0"/>
              <a:t>7/3/2025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CBCF56-A8E8-4D5B-A05B-12F1371AB484}" type="slidenum">
              <a:rPr lang="en-AU" smtClean="0"/>
              <a:t>‹#›</a:t>
            </a:fld>
            <a:endParaRPr lang="en-AU"/>
          </a:p>
        </p:txBody>
      </p:sp>
    </p:spTree>
    <p:extLst>
      <p:ext uri="{BB962C8B-B14F-4D97-AF65-F5344CB8AC3E}">
        <p14:creationId xmlns:p14="http://schemas.microsoft.com/office/powerpoint/2010/main" val="1576717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75D09AA-6B2D-42B3-9FC2-82A3FBF63D72}" type="datetimeFigureOut">
              <a:rPr lang="en-AU" smtClean="0"/>
              <a:t>7/3/2025</a:t>
            </a:fld>
            <a:endParaRPr lang="en-AU"/>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13CBCF56-A8E8-4D5B-A05B-12F1371AB484}" type="slidenum">
              <a:rPr lang="en-AU" smtClean="0"/>
              <a:t>‹#›</a:t>
            </a:fld>
            <a:endParaRPr lang="en-AU"/>
          </a:p>
        </p:txBody>
      </p:sp>
    </p:spTree>
    <p:extLst>
      <p:ext uri="{BB962C8B-B14F-4D97-AF65-F5344CB8AC3E}">
        <p14:creationId xmlns:p14="http://schemas.microsoft.com/office/powerpoint/2010/main" val="251164238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2.png"/><Relationship Id="rId7" Type="http://schemas.openxmlformats.org/officeDocument/2006/relationships/diagramLayout" Target="../diagrams/layout3.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diagramData" Target="../diagrams/data3.xml"/><Relationship Id="rId5" Type="http://schemas.openxmlformats.org/officeDocument/2006/relationships/image" Target="../media/image5.png"/><Relationship Id="rId10" Type="http://schemas.microsoft.com/office/2007/relationships/diagramDrawing" Target="../diagrams/drawing3.xml"/><Relationship Id="rId4" Type="http://schemas.openxmlformats.org/officeDocument/2006/relationships/image" Target="../media/image3.png"/><Relationship Id="rId9" Type="http://schemas.openxmlformats.org/officeDocument/2006/relationships/diagramColors" Target="../diagrams/colors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slideLayout" Target="../slideLayouts/slideLayout6.xml"/><Relationship Id="rId4" Type="http://schemas.openxmlformats.org/officeDocument/2006/relationships/audio" Target="../media/media19.m4a"/></Relationships>
</file>

<file path=ppt/slides/_rels/slide15.xml.rels><?xml version="1.0" encoding="UTF-8" standalone="yes"?>
<Relationships xmlns="http://schemas.openxmlformats.org/package/2006/relationships"><Relationship Id="rId8" Type="http://schemas.openxmlformats.org/officeDocument/2006/relationships/audio" Target="../media/media23.m4a"/><Relationship Id="rId13" Type="http://schemas.openxmlformats.org/officeDocument/2006/relationships/image" Target="../media/image3.png"/><Relationship Id="rId3" Type="http://schemas.microsoft.com/office/2007/relationships/media" Target="../media/media21.m4a"/><Relationship Id="rId7" Type="http://schemas.microsoft.com/office/2007/relationships/media" Target="../media/media23.m4a"/><Relationship Id="rId12" Type="http://schemas.openxmlformats.org/officeDocument/2006/relationships/image" Target="../media/image1.png"/><Relationship Id="rId2" Type="http://schemas.openxmlformats.org/officeDocument/2006/relationships/audio" Target="../media/media20.m4a"/><Relationship Id="rId16" Type="http://schemas.openxmlformats.org/officeDocument/2006/relationships/image" Target="../media/image4.png"/><Relationship Id="rId1" Type="http://schemas.microsoft.com/office/2007/relationships/media" Target="../media/media20.m4a"/><Relationship Id="rId6" Type="http://schemas.openxmlformats.org/officeDocument/2006/relationships/audio" Target="../media/media22.m4a"/><Relationship Id="rId11" Type="http://schemas.openxmlformats.org/officeDocument/2006/relationships/slideLayout" Target="../slideLayouts/slideLayout6.xml"/><Relationship Id="rId5" Type="http://schemas.microsoft.com/office/2007/relationships/media" Target="../media/media22.m4a"/><Relationship Id="rId15" Type="http://schemas.openxmlformats.org/officeDocument/2006/relationships/hyperlink" Target="https://arrernte-angkentye.online/atantheme/default.html" TargetMode="External"/><Relationship Id="rId10" Type="http://schemas.openxmlformats.org/officeDocument/2006/relationships/audio" Target="../media/media24.m4a"/><Relationship Id="rId4" Type="http://schemas.openxmlformats.org/officeDocument/2006/relationships/audio" Target="../media/media21.m4a"/><Relationship Id="rId9" Type="http://schemas.microsoft.com/office/2007/relationships/media" Target="../media/media24.m4a"/><Relationship Id="rId1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xml"/><Relationship Id="rId7" Type="http://schemas.openxmlformats.org/officeDocument/2006/relationships/image" Target="../media/image16.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7.m4a"/><Relationship Id="rId7" Type="http://schemas.openxmlformats.org/officeDocument/2006/relationships/image" Target="../media/image20.jpe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19.gif"/><Relationship Id="rId5" Type="http://schemas.openxmlformats.org/officeDocument/2006/relationships/slideLayout" Target="../slideLayouts/slideLayout6.xml"/><Relationship Id="rId4" Type="http://schemas.openxmlformats.org/officeDocument/2006/relationships/audio" Target="../media/media27.m4a"/><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diagramLayout" Target="../diagrams/layout4.xml"/><Relationship Id="rId3" Type="http://schemas.microsoft.com/office/2007/relationships/media" Target="../media/media29.m4a"/><Relationship Id="rId7" Type="http://schemas.openxmlformats.org/officeDocument/2006/relationships/slideLayout" Target="../slideLayouts/slideLayout6.xml"/><Relationship Id="rId12" Type="http://schemas.openxmlformats.org/officeDocument/2006/relationships/diagramData" Target="../diagrams/data4.xml"/><Relationship Id="rId17" Type="http://schemas.openxmlformats.org/officeDocument/2006/relationships/image" Target="../media/image4.png"/><Relationship Id="rId2" Type="http://schemas.openxmlformats.org/officeDocument/2006/relationships/audio" Target="../media/media28.m4a"/><Relationship Id="rId16" Type="http://schemas.microsoft.com/office/2007/relationships/diagramDrawing" Target="../diagrams/drawing4.xml"/><Relationship Id="rId1" Type="http://schemas.microsoft.com/office/2007/relationships/media" Target="../media/media28.m4a"/><Relationship Id="rId6" Type="http://schemas.openxmlformats.org/officeDocument/2006/relationships/audio" Target="../media/media10.m4a"/><Relationship Id="rId11" Type="http://schemas.openxmlformats.org/officeDocument/2006/relationships/image" Target="../media/image5.png"/><Relationship Id="rId5" Type="http://schemas.microsoft.com/office/2007/relationships/media" Target="../media/media10.m4a"/><Relationship Id="rId15" Type="http://schemas.openxmlformats.org/officeDocument/2006/relationships/diagramColors" Target="../diagrams/colors4.xml"/><Relationship Id="rId10" Type="http://schemas.openxmlformats.org/officeDocument/2006/relationships/image" Target="../media/image3.png"/><Relationship Id="rId4" Type="http://schemas.openxmlformats.org/officeDocument/2006/relationships/audio" Target="../media/media29.m4a"/><Relationship Id="rId9" Type="http://schemas.openxmlformats.org/officeDocument/2006/relationships/image" Target="../media/image2.png"/><Relationship Id="rId1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media5.m4a"/><Relationship Id="rId13" Type="http://schemas.openxmlformats.org/officeDocument/2006/relationships/slideLayout" Target="../slideLayouts/slideLayout1.xml"/><Relationship Id="rId18" Type="http://schemas.openxmlformats.org/officeDocument/2006/relationships/image" Target="../media/image5.png"/><Relationship Id="rId3" Type="http://schemas.microsoft.com/office/2007/relationships/media" Target="../media/media3.m4a"/><Relationship Id="rId21" Type="http://schemas.openxmlformats.org/officeDocument/2006/relationships/diagramQuickStyle" Target="../diagrams/quickStyle1.xml"/><Relationship Id="rId7" Type="http://schemas.microsoft.com/office/2007/relationships/media" Target="../media/media5.m4a"/><Relationship Id="rId12" Type="http://schemas.openxmlformats.org/officeDocument/2006/relationships/audio" Target="../media/media7.m4a"/><Relationship Id="rId17" Type="http://schemas.openxmlformats.org/officeDocument/2006/relationships/image" Target="../media/image3.png"/><Relationship Id="rId2" Type="http://schemas.openxmlformats.org/officeDocument/2006/relationships/audio" Target="../media/media2.m4a"/><Relationship Id="rId16" Type="http://schemas.openxmlformats.org/officeDocument/2006/relationships/image" Target="../media/image2.png"/><Relationship Id="rId20" Type="http://schemas.openxmlformats.org/officeDocument/2006/relationships/diagramLayout" Target="../diagrams/layout1.xml"/><Relationship Id="rId1" Type="http://schemas.microsoft.com/office/2007/relationships/media" Target="../media/media2.m4a"/><Relationship Id="rId6" Type="http://schemas.openxmlformats.org/officeDocument/2006/relationships/audio" Target="../media/media4.m4a"/><Relationship Id="rId11" Type="http://schemas.microsoft.com/office/2007/relationships/media" Target="../media/media7.m4a"/><Relationship Id="rId24" Type="http://schemas.openxmlformats.org/officeDocument/2006/relationships/image" Target="../media/image4.png"/><Relationship Id="rId5" Type="http://schemas.microsoft.com/office/2007/relationships/media" Target="../media/media4.m4a"/><Relationship Id="rId15" Type="http://schemas.openxmlformats.org/officeDocument/2006/relationships/image" Target="../media/image1.png"/><Relationship Id="rId23" Type="http://schemas.microsoft.com/office/2007/relationships/diagramDrawing" Target="../diagrams/drawing1.xml"/><Relationship Id="rId10" Type="http://schemas.openxmlformats.org/officeDocument/2006/relationships/audio" Target="../media/media6.m4a"/><Relationship Id="rId19" Type="http://schemas.openxmlformats.org/officeDocument/2006/relationships/diagramData" Target="../diagrams/data1.xml"/><Relationship Id="rId4" Type="http://schemas.openxmlformats.org/officeDocument/2006/relationships/audio" Target="../media/media3.m4a"/><Relationship Id="rId9" Type="http://schemas.microsoft.com/office/2007/relationships/media" Target="../media/media6.m4a"/><Relationship Id="rId14" Type="http://schemas.openxmlformats.org/officeDocument/2006/relationships/notesSlide" Target="../notesSlides/notesSlide1.xml"/><Relationship Id="rId22"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audio" Target="../media/media11.m4a"/><Relationship Id="rId3" Type="http://schemas.microsoft.com/office/2007/relationships/media" Target="../media/media9.m4a"/><Relationship Id="rId7" Type="http://schemas.microsoft.com/office/2007/relationships/media" Target="../media/media11.m4a"/><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media10.m4a"/><Relationship Id="rId5" Type="http://schemas.microsoft.com/office/2007/relationships/media" Target="../media/media10.m4a"/><Relationship Id="rId10" Type="http://schemas.openxmlformats.org/officeDocument/2006/relationships/image" Target="../media/image4.png"/><Relationship Id="rId4" Type="http://schemas.openxmlformats.org/officeDocument/2006/relationships/audio" Target="../media/media9.m4a"/><Relationship Id="rId9"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audio" Target="../media/media17.m4a"/><Relationship Id="rId3" Type="http://schemas.microsoft.com/office/2007/relationships/media" Target="../media/media15.m4a"/><Relationship Id="rId7" Type="http://schemas.microsoft.com/office/2007/relationships/media" Target="../media/media17.m4a"/><Relationship Id="rId12"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audio" Target="../media/media16.m4a"/><Relationship Id="rId11" Type="http://schemas.openxmlformats.org/officeDocument/2006/relationships/image" Target="../media/image3.png"/><Relationship Id="rId5" Type="http://schemas.microsoft.com/office/2007/relationships/media" Target="../media/media16.m4a"/><Relationship Id="rId10" Type="http://schemas.openxmlformats.org/officeDocument/2006/relationships/image" Target="../media/image1.png"/><Relationship Id="rId4" Type="http://schemas.openxmlformats.org/officeDocument/2006/relationships/audio" Target="../media/media15.m4a"/><Relationship Id="rId9"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DB71C54-63C1-4B83-8324-BBCEC579C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D15D940-E187-4030-B313-FDC84AE67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3046" y="0"/>
            <a:ext cx="406895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5" name="Rectangle 24">
            <a:extLst>
              <a:ext uri="{FF2B5EF4-FFF2-40B4-BE49-F238E27FC236}">
                <a16:creationId xmlns:a16="http://schemas.microsoft.com/office/drawing/2014/main" id="{76E38F34-66D8-4203-B16C-14AC20248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89680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C43F6DA-0487-DBF7-A164-C1A5A8478A6F}"/>
              </a:ext>
            </a:extLst>
          </p:cNvPr>
          <p:cNvSpPr>
            <a:spLocks noGrp="1"/>
          </p:cNvSpPr>
          <p:nvPr>
            <p:ph type="ctrTitle"/>
          </p:nvPr>
        </p:nvSpPr>
        <p:spPr>
          <a:xfrm>
            <a:off x="643467" y="1286929"/>
            <a:ext cx="7674983" cy="4284129"/>
          </a:xfrm>
        </p:spPr>
        <p:txBody>
          <a:bodyPr anchor="ctr">
            <a:normAutofit/>
          </a:bodyPr>
          <a:lstStyle/>
          <a:p>
            <a:r>
              <a:rPr lang="en-US" sz="8000"/>
              <a:t>Welcome to beginners Arrernte</a:t>
            </a:r>
            <a:endParaRPr lang="en-AU" sz="8000"/>
          </a:p>
        </p:txBody>
      </p:sp>
      <p:pic>
        <p:nvPicPr>
          <p:cNvPr id="4" name="Introduction - Beginners Arrernte">
            <a:hlinkClick r:id="" action="ppaction://media"/>
            <a:extLst>
              <a:ext uri="{FF2B5EF4-FFF2-40B4-BE49-F238E27FC236}">
                <a16:creationId xmlns:a16="http://schemas.microsoft.com/office/drawing/2014/main" id="{BE34C224-793E-A0DA-66E8-33B37619BB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81804" y="2401676"/>
            <a:ext cx="2739295" cy="2261060"/>
          </a:xfrm>
          <a:prstGeom prst="rect">
            <a:avLst/>
          </a:prstGeom>
          <a:ln>
            <a:solidFill>
              <a:schemeClr val="bg1"/>
            </a:solidFill>
          </a:ln>
        </p:spPr>
      </p:pic>
    </p:spTree>
    <p:extLst>
      <p:ext uri="{BB962C8B-B14F-4D97-AF65-F5344CB8AC3E}">
        <p14:creationId xmlns:p14="http://schemas.microsoft.com/office/powerpoint/2010/main" val="305160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8100D021-ED8E-4951-8376-73996A82CD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4" name="Picture 63">
            <a:extLst>
              <a:ext uri="{FF2B5EF4-FFF2-40B4-BE49-F238E27FC236}">
                <a16:creationId xmlns:a16="http://schemas.microsoft.com/office/drawing/2014/main" id="{46FE219C-22F7-4734-B3C1-28E70390CE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65" name="Picture 64">
            <a:extLst>
              <a:ext uri="{FF2B5EF4-FFF2-40B4-BE49-F238E27FC236}">
                <a16:creationId xmlns:a16="http://schemas.microsoft.com/office/drawing/2014/main" id="{EF2EC4B6-5524-4806-8575-59DB6B8F81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6" name="Rectangle 65">
            <a:extLst>
              <a:ext uri="{FF2B5EF4-FFF2-40B4-BE49-F238E27FC236}">
                <a16:creationId xmlns:a16="http://schemas.microsoft.com/office/drawing/2014/main" id="{AD50BBC6-5944-49AE-A819-558AB05AB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7" name="Rectangle 66">
            <a:extLst>
              <a:ext uri="{FF2B5EF4-FFF2-40B4-BE49-F238E27FC236}">
                <a16:creationId xmlns:a16="http://schemas.microsoft.com/office/drawing/2014/main" id="{4F2E428D-A109-43BE-8AC2-C83EF031E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68" name="Rectangle 67">
            <a:extLst>
              <a:ext uri="{FF2B5EF4-FFF2-40B4-BE49-F238E27FC236}">
                <a16:creationId xmlns:a16="http://schemas.microsoft.com/office/drawing/2014/main" id="{CDBCB3D0-62EC-4D8A-A9E7-991AF662D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extLst>
              <a:ext uri="{FF2B5EF4-FFF2-40B4-BE49-F238E27FC236}">
                <a16:creationId xmlns:a16="http://schemas.microsoft.com/office/drawing/2014/main" id="{62C758D7-9BCC-44AD-98FB-A68CA52677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0" name="Rectangle 69">
            <a:extLst>
              <a:ext uri="{FF2B5EF4-FFF2-40B4-BE49-F238E27FC236}">
                <a16:creationId xmlns:a16="http://schemas.microsoft.com/office/drawing/2014/main" id="{A890917F-0A64-4C0A-91F8-E4F6BE6AB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938C8E05-3629-4B19-A965-0C926F9DE4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72" name="Rectangle 71">
            <a:extLst>
              <a:ext uri="{FF2B5EF4-FFF2-40B4-BE49-F238E27FC236}">
                <a16:creationId xmlns:a16="http://schemas.microsoft.com/office/drawing/2014/main" id="{9044F20B-3F79-4BBD-A9B8-33672B6A4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C35A4D3-6980-6E11-0F38-86549E24D35E}"/>
              </a:ext>
            </a:extLst>
          </p:cNvPr>
          <p:cNvSpPr>
            <a:spLocks noGrp="1"/>
          </p:cNvSpPr>
          <p:nvPr>
            <p:ph type="title"/>
          </p:nvPr>
        </p:nvSpPr>
        <p:spPr>
          <a:xfrm>
            <a:off x="680321" y="2063262"/>
            <a:ext cx="3739279" cy="2661052"/>
          </a:xfrm>
        </p:spPr>
        <p:txBody>
          <a:bodyPr vert="horz" lIns="91440" tIns="45720" rIns="91440" bIns="45720" rtlCol="0" anchor="ctr">
            <a:normAutofit/>
          </a:bodyPr>
          <a:lstStyle/>
          <a:p>
            <a:pPr algn="r"/>
            <a:r>
              <a:rPr lang="en-US" sz="4400"/>
              <a:t>Linguistic Alert – Arrernte Sounds</a:t>
            </a:r>
          </a:p>
        </p:txBody>
      </p:sp>
      <p:graphicFrame>
        <p:nvGraphicFramePr>
          <p:cNvPr id="5" name="TextBox 2">
            <a:extLst>
              <a:ext uri="{FF2B5EF4-FFF2-40B4-BE49-F238E27FC236}">
                <a16:creationId xmlns:a16="http://schemas.microsoft.com/office/drawing/2014/main" id="{FB6DFC2E-8F91-27C6-5A4F-DD960CF3A610}"/>
              </a:ext>
            </a:extLst>
          </p:cNvPr>
          <p:cNvGraphicFramePr/>
          <p:nvPr>
            <p:extLst>
              <p:ext uri="{D42A27DB-BD31-4B8C-83A1-F6EECF244321}">
                <p14:modId xmlns:p14="http://schemas.microsoft.com/office/powerpoint/2010/main" val="792671623"/>
              </p:ext>
            </p:extLst>
          </p:nvPr>
        </p:nvGraphicFramePr>
        <p:xfrm>
          <a:off x="5437509" y="777860"/>
          <a:ext cx="5955658" cy="53853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76185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7B4C6-A090-ADA5-6EC3-249B478D36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F00320-755C-74AB-0052-E9411B6FE3C7}"/>
              </a:ext>
            </a:extLst>
          </p:cNvPr>
          <p:cNvSpPr>
            <a:spLocks noGrp="1"/>
          </p:cNvSpPr>
          <p:nvPr>
            <p:ph type="title"/>
          </p:nvPr>
        </p:nvSpPr>
        <p:spPr>
          <a:xfrm>
            <a:off x="161648" y="224072"/>
            <a:ext cx="10515600" cy="1325563"/>
          </a:xfrm>
          <a:solidFill>
            <a:schemeClr val="accent2"/>
          </a:solidFill>
        </p:spPr>
        <p:txBody>
          <a:bodyPr>
            <a:normAutofit/>
          </a:bodyPr>
          <a:lstStyle/>
          <a:p>
            <a:r>
              <a:rPr lang="en-AU" sz="4400" dirty="0">
                <a:solidFill>
                  <a:schemeClr val="bg1"/>
                </a:solidFill>
                <a:effectLst/>
              </a:rPr>
              <a:t>How sounds are classified – </a:t>
            </a:r>
            <a:br>
              <a:rPr lang="en-AU" sz="4400" dirty="0">
                <a:solidFill>
                  <a:schemeClr val="bg1"/>
                </a:solidFill>
                <a:effectLst/>
              </a:rPr>
            </a:br>
            <a:r>
              <a:rPr lang="en-AU" sz="4400" dirty="0">
                <a:solidFill>
                  <a:schemeClr val="bg1"/>
                </a:solidFill>
                <a:effectLst/>
              </a:rPr>
              <a:t>linguistic terminology  ‘metalanguage’</a:t>
            </a:r>
            <a:endParaRPr lang="en-AU" dirty="0">
              <a:solidFill>
                <a:schemeClr val="bg1"/>
              </a:solidFill>
            </a:endParaRPr>
          </a:p>
        </p:txBody>
      </p:sp>
      <p:sp>
        <p:nvSpPr>
          <p:cNvPr id="4" name="Content Placeholder 3">
            <a:extLst>
              <a:ext uri="{FF2B5EF4-FFF2-40B4-BE49-F238E27FC236}">
                <a16:creationId xmlns:a16="http://schemas.microsoft.com/office/drawing/2014/main" id="{C8EDCA05-266C-18D1-A9F2-49299482B293}"/>
              </a:ext>
            </a:extLst>
          </p:cNvPr>
          <p:cNvSpPr>
            <a:spLocks noGrp="1"/>
          </p:cNvSpPr>
          <p:nvPr>
            <p:ph sz="half" idx="2"/>
          </p:nvPr>
        </p:nvSpPr>
        <p:spPr>
          <a:xfrm>
            <a:off x="271379" y="2027406"/>
            <a:ext cx="11036301" cy="4854286"/>
          </a:xfrm>
        </p:spPr>
        <p:txBody>
          <a:bodyPr>
            <a:noAutofit/>
          </a:bodyPr>
          <a:lstStyle/>
          <a:p>
            <a:pPr marL="0" indent="0" algn="l">
              <a:buNone/>
            </a:pPr>
            <a:r>
              <a:rPr lang="en-US" dirty="0"/>
              <a:t>Metalanguage - language about language – can be </a:t>
            </a:r>
          </a:p>
          <a:p>
            <a:pPr marL="0" indent="0" algn="l">
              <a:buNone/>
            </a:pPr>
            <a:r>
              <a:rPr lang="en-US" dirty="0"/>
              <a:t>helpful in understanding the sound system of a language.</a:t>
            </a:r>
          </a:p>
          <a:p>
            <a:pPr marL="0" indent="0" algn="l">
              <a:buNone/>
            </a:pPr>
            <a:r>
              <a:rPr lang="en-US" dirty="0"/>
              <a:t>Sounds are </a:t>
            </a:r>
            <a:r>
              <a:rPr lang="en-US" dirty="0" err="1"/>
              <a:t>organised</a:t>
            </a:r>
            <a:r>
              <a:rPr lang="en-US" dirty="0"/>
              <a:t> by the:</a:t>
            </a:r>
          </a:p>
          <a:p>
            <a:pPr marL="342900" indent="-342900" algn="l">
              <a:buFont typeface="Arial" panose="020B0604020202020204" pitchFamily="34" charset="0"/>
              <a:buChar char="•"/>
            </a:pPr>
            <a:r>
              <a:rPr lang="en-US" dirty="0"/>
              <a:t>manner of articulation and </a:t>
            </a:r>
          </a:p>
          <a:p>
            <a:pPr marL="342900" indent="-342900" algn="l">
              <a:buFont typeface="Arial" panose="020B0604020202020204" pitchFamily="34" charset="0"/>
              <a:buChar char="•"/>
            </a:pPr>
            <a:r>
              <a:rPr lang="en-US" dirty="0"/>
              <a:t>place of articulation.</a:t>
            </a:r>
          </a:p>
          <a:p>
            <a:pPr marL="0" indent="0" algn="l">
              <a:buNone/>
            </a:pPr>
            <a:r>
              <a:rPr lang="en-US" dirty="0"/>
              <a:t>This refers to how the air that passes through the </a:t>
            </a:r>
          </a:p>
          <a:p>
            <a:pPr marL="0" indent="0" algn="l">
              <a:buNone/>
            </a:pPr>
            <a:r>
              <a:rPr lang="en-US" dirty="0"/>
              <a:t>nose and mouth is intercepted on its way by the </a:t>
            </a:r>
          </a:p>
          <a:p>
            <a:pPr marL="0" indent="0" algn="l">
              <a:buNone/>
            </a:pPr>
            <a:r>
              <a:rPr lang="en-US" dirty="0"/>
              <a:t>tongue, teeth and roof of the mouth. </a:t>
            </a:r>
          </a:p>
          <a:p>
            <a:pPr marL="0" indent="0" algn="l">
              <a:buNone/>
            </a:pPr>
            <a:r>
              <a:rPr lang="en-US" dirty="0"/>
              <a:t>Place of articulation - front to back of mouth</a:t>
            </a:r>
          </a:p>
          <a:p>
            <a:pPr marL="0" indent="0" algn="l">
              <a:buNone/>
            </a:pPr>
            <a:r>
              <a:rPr lang="en-US" dirty="0"/>
              <a:t>Manner of articulation – </a:t>
            </a:r>
            <a:r>
              <a:rPr lang="en-US" dirty="0" err="1"/>
              <a:t>eg.</a:t>
            </a:r>
            <a:r>
              <a:rPr lang="en-US" dirty="0"/>
              <a:t> stops, nasals, laterals</a:t>
            </a:r>
            <a:endParaRPr lang="en-AU" sz="1800" b="1" dirty="0"/>
          </a:p>
        </p:txBody>
      </p:sp>
      <p:grpSp>
        <p:nvGrpSpPr>
          <p:cNvPr id="2" name="Group 1" descr="Image - how we make speech sounds poster">
            <a:extLst>
              <a:ext uri="{FF2B5EF4-FFF2-40B4-BE49-F238E27FC236}">
                <a16:creationId xmlns:a16="http://schemas.microsoft.com/office/drawing/2014/main" id="{5225308E-6884-DC82-2471-A9B2EF89E0DF}"/>
              </a:ext>
            </a:extLst>
          </p:cNvPr>
          <p:cNvGrpSpPr/>
          <p:nvPr/>
        </p:nvGrpSpPr>
        <p:grpSpPr>
          <a:xfrm>
            <a:off x="7696920" y="1549635"/>
            <a:ext cx="5051621" cy="5155031"/>
            <a:chOff x="6855620" y="1238617"/>
            <a:chExt cx="5052278" cy="5155702"/>
          </a:xfrm>
        </p:grpSpPr>
        <p:pic>
          <p:nvPicPr>
            <p:cNvPr id="5" name="Picture 4">
              <a:extLst>
                <a:ext uri="{FF2B5EF4-FFF2-40B4-BE49-F238E27FC236}">
                  <a16:creationId xmlns:a16="http://schemas.microsoft.com/office/drawing/2014/main" id="{9E5AFF54-98BD-CD4D-FA11-D6E64E88793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633" y="1238617"/>
              <a:ext cx="4454952" cy="4712677"/>
            </a:xfrm>
            <a:prstGeom prst="rect">
              <a:avLst/>
            </a:prstGeom>
          </p:spPr>
        </p:pic>
        <p:sp>
          <p:nvSpPr>
            <p:cNvPr id="6" name="TextBox 5">
              <a:extLst>
                <a:ext uri="{FF2B5EF4-FFF2-40B4-BE49-F238E27FC236}">
                  <a16:creationId xmlns:a16="http://schemas.microsoft.com/office/drawing/2014/main" id="{601E550D-E0A8-10F9-3A25-CDF4E0A38330}"/>
                </a:ext>
              </a:extLst>
            </p:cNvPr>
            <p:cNvSpPr txBox="1"/>
            <p:nvPr/>
          </p:nvSpPr>
          <p:spPr>
            <a:xfrm>
              <a:off x="7795846" y="5994157"/>
              <a:ext cx="3352800" cy="400162"/>
            </a:xfrm>
            <a:prstGeom prst="rect">
              <a:avLst/>
            </a:prstGeom>
            <a:noFill/>
          </p:spPr>
          <p:txBody>
            <a:bodyPr wrap="square" rtlCol="0">
              <a:spAutoFit/>
            </a:bodyPr>
            <a:lstStyle/>
            <a:p>
              <a:r>
                <a:rPr lang="en-AU" sz="2000" dirty="0"/>
                <a:t>Airway to and from lungs</a:t>
              </a:r>
            </a:p>
          </p:txBody>
        </p:sp>
        <p:sp>
          <p:nvSpPr>
            <p:cNvPr id="7" name="TextBox 6">
              <a:extLst>
                <a:ext uri="{FF2B5EF4-FFF2-40B4-BE49-F238E27FC236}">
                  <a16:creationId xmlns:a16="http://schemas.microsoft.com/office/drawing/2014/main" id="{14735284-4C8E-C95F-B215-50D2CBD242F5}"/>
                </a:ext>
              </a:extLst>
            </p:cNvPr>
            <p:cNvSpPr txBox="1"/>
            <p:nvPr/>
          </p:nvSpPr>
          <p:spPr>
            <a:xfrm>
              <a:off x="7294321" y="5147252"/>
              <a:ext cx="1509732" cy="707978"/>
            </a:xfrm>
            <a:prstGeom prst="rect">
              <a:avLst/>
            </a:prstGeom>
            <a:noFill/>
          </p:spPr>
          <p:txBody>
            <a:bodyPr wrap="square" rtlCol="0">
              <a:spAutoFit/>
            </a:bodyPr>
            <a:lstStyle/>
            <a:p>
              <a:r>
                <a:rPr lang="en-AU" sz="2000" dirty="0"/>
                <a:t>Larynx </a:t>
              </a:r>
            </a:p>
            <a:p>
              <a:r>
                <a:rPr lang="en-AU" sz="2000" dirty="0"/>
                <a:t>or </a:t>
              </a:r>
              <a:r>
                <a:rPr lang="en-AU" sz="2000" dirty="0" err="1"/>
                <a:t>voicebox</a:t>
              </a:r>
              <a:endParaRPr lang="en-AU" sz="2000" dirty="0"/>
            </a:p>
          </p:txBody>
        </p:sp>
        <p:sp>
          <p:nvSpPr>
            <p:cNvPr id="8" name="TextBox 7">
              <a:extLst>
                <a:ext uri="{FF2B5EF4-FFF2-40B4-BE49-F238E27FC236}">
                  <a16:creationId xmlns:a16="http://schemas.microsoft.com/office/drawing/2014/main" id="{42DEDBCB-DDB2-D2F7-08B9-E7AD80E2C697}"/>
                </a:ext>
              </a:extLst>
            </p:cNvPr>
            <p:cNvSpPr txBox="1"/>
            <p:nvPr/>
          </p:nvSpPr>
          <p:spPr>
            <a:xfrm>
              <a:off x="9929241" y="4901094"/>
              <a:ext cx="1688123" cy="707978"/>
            </a:xfrm>
            <a:prstGeom prst="rect">
              <a:avLst/>
            </a:prstGeom>
            <a:noFill/>
          </p:spPr>
          <p:txBody>
            <a:bodyPr wrap="square" rtlCol="0">
              <a:spAutoFit/>
            </a:bodyPr>
            <a:lstStyle/>
            <a:p>
              <a:r>
                <a:rPr lang="en-AU" sz="2000" dirty="0">
                  <a:solidFill>
                    <a:schemeClr val="accent1">
                      <a:lumMod val="50000"/>
                    </a:schemeClr>
                  </a:solidFill>
                </a:rPr>
                <a:t>Vocal </a:t>
              </a:r>
            </a:p>
            <a:p>
              <a:r>
                <a:rPr lang="en-AU" sz="2000" dirty="0">
                  <a:solidFill>
                    <a:schemeClr val="bg2"/>
                  </a:solidFill>
                </a:rPr>
                <a:t>cords</a:t>
              </a:r>
            </a:p>
          </p:txBody>
        </p:sp>
        <p:sp>
          <p:nvSpPr>
            <p:cNvPr id="9" name="TextBox 8">
              <a:extLst>
                <a:ext uri="{FF2B5EF4-FFF2-40B4-BE49-F238E27FC236}">
                  <a16:creationId xmlns:a16="http://schemas.microsoft.com/office/drawing/2014/main" id="{46F82DE6-7B79-3119-48F3-3A4E280B0509}"/>
                </a:ext>
              </a:extLst>
            </p:cNvPr>
            <p:cNvSpPr txBox="1"/>
            <p:nvPr/>
          </p:nvSpPr>
          <p:spPr>
            <a:xfrm>
              <a:off x="8387770" y="3812095"/>
              <a:ext cx="1084476" cy="400162"/>
            </a:xfrm>
            <a:prstGeom prst="rect">
              <a:avLst/>
            </a:prstGeom>
            <a:noFill/>
          </p:spPr>
          <p:txBody>
            <a:bodyPr wrap="square" rtlCol="0">
              <a:spAutoFit/>
            </a:bodyPr>
            <a:lstStyle/>
            <a:p>
              <a:r>
                <a:rPr lang="en-AU" sz="2000" dirty="0">
                  <a:solidFill>
                    <a:schemeClr val="accent1">
                      <a:lumMod val="50000"/>
                    </a:schemeClr>
                  </a:solidFill>
                </a:rPr>
                <a:t>Tongue</a:t>
              </a:r>
            </a:p>
          </p:txBody>
        </p:sp>
        <p:sp>
          <p:nvSpPr>
            <p:cNvPr id="10" name="TextBox 9">
              <a:extLst>
                <a:ext uri="{FF2B5EF4-FFF2-40B4-BE49-F238E27FC236}">
                  <a16:creationId xmlns:a16="http://schemas.microsoft.com/office/drawing/2014/main" id="{4F599650-7A1D-2E26-59AE-B88003B5C83B}"/>
                </a:ext>
              </a:extLst>
            </p:cNvPr>
            <p:cNvSpPr txBox="1"/>
            <p:nvPr/>
          </p:nvSpPr>
          <p:spPr>
            <a:xfrm>
              <a:off x="7127101" y="3635960"/>
              <a:ext cx="723946" cy="400162"/>
            </a:xfrm>
            <a:prstGeom prst="rect">
              <a:avLst/>
            </a:prstGeom>
            <a:noFill/>
          </p:spPr>
          <p:txBody>
            <a:bodyPr wrap="square" rtlCol="0">
              <a:spAutoFit/>
            </a:bodyPr>
            <a:lstStyle/>
            <a:p>
              <a:r>
                <a:rPr lang="en-AU" sz="2000" dirty="0"/>
                <a:t>Lips</a:t>
              </a:r>
            </a:p>
          </p:txBody>
        </p:sp>
        <p:sp>
          <p:nvSpPr>
            <p:cNvPr id="11" name="TextBox 10">
              <a:extLst>
                <a:ext uri="{FF2B5EF4-FFF2-40B4-BE49-F238E27FC236}">
                  <a16:creationId xmlns:a16="http://schemas.microsoft.com/office/drawing/2014/main" id="{20A9E580-71DE-ADEB-D9E6-4D172E7BD6AE}"/>
                </a:ext>
              </a:extLst>
            </p:cNvPr>
            <p:cNvSpPr txBox="1"/>
            <p:nvPr/>
          </p:nvSpPr>
          <p:spPr>
            <a:xfrm>
              <a:off x="7176216" y="4525578"/>
              <a:ext cx="891045" cy="400162"/>
            </a:xfrm>
            <a:prstGeom prst="rect">
              <a:avLst/>
            </a:prstGeom>
            <a:noFill/>
          </p:spPr>
          <p:txBody>
            <a:bodyPr wrap="square" rtlCol="0">
              <a:spAutoFit/>
            </a:bodyPr>
            <a:lstStyle/>
            <a:p>
              <a:r>
                <a:rPr lang="en-AU" sz="2000" dirty="0"/>
                <a:t>Teeth</a:t>
              </a:r>
            </a:p>
          </p:txBody>
        </p:sp>
        <p:sp>
          <p:nvSpPr>
            <p:cNvPr id="12" name="TextBox 11">
              <a:extLst>
                <a:ext uri="{FF2B5EF4-FFF2-40B4-BE49-F238E27FC236}">
                  <a16:creationId xmlns:a16="http://schemas.microsoft.com/office/drawing/2014/main" id="{9D837EA5-9C45-D8C3-3F1E-1B9DAB34C7A6}"/>
                </a:ext>
              </a:extLst>
            </p:cNvPr>
            <p:cNvSpPr txBox="1"/>
            <p:nvPr/>
          </p:nvSpPr>
          <p:spPr>
            <a:xfrm>
              <a:off x="8034659" y="2355244"/>
              <a:ext cx="2555722" cy="400162"/>
            </a:xfrm>
            <a:prstGeom prst="rect">
              <a:avLst/>
            </a:prstGeom>
            <a:noFill/>
          </p:spPr>
          <p:txBody>
            <a:bodyPr wrap="square" rtlCol="0">
              <a:spAutoFit/>
            </a:bodyPr>
            <a:lstStyle/>
            <a:p>
              <a:r>
                <a:rPr lang="en-AU" sz="2000" dirty="0">
                  <a:solidFill>
                    <a:schemeClr val="accent1">
                      <a:lumMod val="50000"/>
                    </a:schemeClr>
                  </a:solidFill>
                </a:rPr>
                <a:t>Ridge behind teeth</a:t>
              </a:r>
            </a:p>
          </p:txBody>
        </p:sp>
        <p:sp>
          <p:nvSpPr>
            <p:cNvPr id="13" name="TextBox 12">
              <a:extLst>
                <a:ext uri="{FF2B5EF4-FFF2-40B4-BE49-F238E27FC236}">
                  <a16:creationId xmlns:a16="http://schemas.microsoft.com/office/drawing/2014/main" id="{BA805373-0C97-952A-1178-A1DBE1AECF0D}"/>
                </a:ext>
              </a:extLst>
            </p:cNvPr>
            <p:cNvSpPr txBox="1"/>
            <p:nvPr/>
          </p:nvSpPr>
          <p:spPr>
            <a:xfrm>
              <a:off x="9753600" y="3200692"/>
              <a:ext cx="2154298" cy="707978"/>
            </a:xfrm>
            <a:prstGeom prst="rect">
              <a:avLst/>
            </a:prstGeom>
            <a:noFill/>
          </p:spPr>
          <p:txBody>
            <a:bodyPr wrap="square" rtlCol="0">
              <a:spAutoFit/>
            </a:bodyPr>
            <a:lstStyle/>
            <a:p>
              <a:r>
                <a:rPr lang="en-AU" sz="2000" dirty="0">
                  <a:solidFill>
                    <a:schemeClr val="accent1">
                      <a:lumMod val="50000"/>
                    </a:schemeClr>
                  </a:solidFill>
                </a:rPr>
                <a:t>Airway </a:t>
              </a:r>
            </a:p>
            <a:p>
              <a:r>
                <a:rPr lang="en-AU" sz="2000" dirty="0">
                  <a:solidFill>
                    <a:schemeClr val="accent1">
                      <a:lumMod val="50000"/>
                    </a:schemeClr>
                  </a:solidFill>
                </a:rPr>
                <a:t>to nose</a:t>
              </a:r>
            </a:p>
          </p:txBody>
        </p:sp>
        <p:cxnSp>
          <p:nvCxnSpPr>
            <p:cNvPr id="14" name="Straight Arrow Connector 13">
              <a:extLst>
                <a:ext uri="{FF2B5EF4-FFF2-40B4-BE49-F238E27FC236}">
                  <a16:creationId xmlns:a16="http://schemas.microsoft.com/office/drawing/2014/main" id="{700BFABF-93F6-8263-858F-61B1AE5133E6}"/>
                </a:ext>
              </a:extLst>
            </p:cNvPr>
            <p:cNvCxnSpPr>
              <a:cxnSpLocks/>
            </p:cNvCxnSpPr>
            <p:nvPr/>
          </p:nvCxnSpPr>
          <p:spPr>
            <a:xfrm flipV="1">
              <a:off x="8657538" y="5323387"/>
              <a:ext cx="343933" cy="393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D7DA127-CB5C-E699-388B-292E7772D2DF}"/>
                </a:ext>
              </a:extLst>
            </p:cNvPr>
            <p:cNvCxnSpPr/>
            <p:nvPr/>
          </p:nvCxnSpPr>
          <p:spPr>
            <a:xfrm flipH="1" flipV="1">
              <a:off x="9601109" y="5044141"/>
              <a:ext cx="412519" cy="920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B594704-AA4F-64CF-2DC3-AC8AD05CA07E}"/>
                </a:ext>
              </a:extLst>
            </p:cNvPr>
            <p:cNvCxnSpPr/>
            <p:nvPr/>
          </p:nvCxnSpPr>
          <p:spPr>
            <a:xfrm flipH="1">
              <a:off x="9427772" y="3431524"/>
              <a:ext cx="445357" cy="378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DBC5CA4-CBC5-9DAB-4232-AFD4EB417FE6}"/>
                </a:ext>
              </a:extLst>
            </p:cNvPr>
            <p:cNvCxnSpPr>
              <a:cxnSpLocks/>
              <a:stCxn id="11" idx="3"/>
            </p:cNvCxnSpPr>
            <p:nvPr/>
          </p:nvCxnSpPr>
          <p:spPr>
            <a:xfrm flipV="1">
              <a:off x="8067261" y="3915756"/>
              <a:ext cx="102573" cy="8099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BF58E94-6D23-BE2F-1B8C-156F113C2A63}"/>
                </a:ext>
              </a:extLst>
            </p:cNvPr>
            <p:cNvCxnSpPr>
              <a:cxnSpLocks/>
              <a:stCxn id="11" idx="3"/>
            </p:cNvCxnSpPr>
            <p:nvPr/>
          </p:nvCxnSpPr>
          <p:spPr>
            <a:xfrm flipV="1">
              <a:off x="8067261" y="4166529"/>
              <a:ext cx="176948" cy="5591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2BD8142-F4B5-7DEA-AD85-E02DC5CAF922}"/>
                </a:ext>
              </a:extLst>
            </p:cNvPr>
            <p:cNvCxnSpPr>
              <a:cxnSpLocks/>
            </p:cNvCxnSpPr>
            <p:nvPr/>
          </p:nvCxnSpPr>
          <p:spPr>
            <a:xfrm flipH="1">
              <a:off x="8313272" y="2755406"/>
              <a:ext cx="198802" cy="9069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D5FC72E-188B-335C-4FC1-DEB32236C863}"/>
                </a:ext>
              </a:extLst>
            </p:cNvPr>
            <p:cNvSpPr txBox="1"/>
            <p:nvPr/>
          </p:nvSpPr>
          <p:spPr>
            <a:xfrm>
              <a:off x="6855620" y="3154519"/>
              <a:ext cx="877399" cy="400162"/>
            </a:xfrm>
            <a:prstGeom prst="rect">
              <a:avLst/>
            </a:prstGeom>
            <a:noFill/>
          </p:spPr>
          <p:txBody>
            <a:bodyPr wrap="square" rtlCol="0">
              <a:spAutoFit/>
            </a:bodyPr>
            <a:lstStyle/>
            <a:p>
              <a:r>
                <a:rPr lang="en-AU" sz="2000" dirty="0"/>
                <a:t>Nose</a:t>
              </a:r>
            </a:p>
          </p:txBody>
        </p:sp>
      </p:grpSp>
    </p:spTree>
    <p:extLst>
      <p:ext uri="{BB962C8B-B14F-4D97-AF65-F5344CB8AC3E}">
        <p14:creationId xmlns:p14="http://schemas.microsoft.com/office/powerpoint/2010/main" val="64206672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F324-274E-8316-5118-EDA23E2B5674}"/>
              </a:ext>
            </a:extLst>
          </p:cNvPr>
          <p:cNvSpPr>
            <a:spLocks noGrp="1"/>
          </p:cNvSpPr>
          <p:nvPr>
            <p:ph type="title"/>
          </p:nvPr>
        </p:nvSpPr>
        <p:spPr>
          <a:xfrm>
            <a:off x="254000" y="128523"/>
            <a:ext cx="11698514" cy="1308391"/>
          </a:xfrm>
          <a:solidFill>
            <a:schemeClr val="accent2"/>
          </a:solidFill>
        </p:spPr>
        <p:txBody>
          <a:bodyPr/>
          <a:lstStyle/>
          <a:p>
            <a:br>
              <a:rPr lang="en-US" dirty="0">
                <a:solidFill>
                  <a:schemeClr val="tx1"/>
                </a:solidFill>
              </a:rPr>
            </a:br>
            <a:br>
              <a:rPr lang="en-US" dirty="0">
                <a:solidFill>
                  <a:schemeClr val="tx1"/>
                </a:solidFill>
              </a:rPr>
            </a:br>
            <a:r>
              <a:rPr lang="en-US" sz="3200" dirty="0">
                <a:solidFill>
                  <a:schemeClr val="tx1"/>
                </a:solidFill>
              </a:rPr>
              <a:t>Vowels</a:t>
            </a:r>
            <a:r>
              <a:rPr lang="en-US" sz="3200" b="1" dirty="0">
                <a:solidFill>
                  <a:schemeClr val="tx1"/>
                </a:solidFill>
              </a:rPr>
              <a:t>: a vowel </a:t>
            </a:r>
            <a:r>
              <a:rPr lang="en-US" sz="3200" dirty="0">
                <a:solidFill>
                  <a:schemeClr val="tx1"/>
                </a:solidFill>
              </a:rPr>
              <a:t>is a sound produced when the air flows more freely through the throat and mouth e.g. a, e, u, </a:t>
            </a:r>
            <a:r>
              <a:rPr lang="en-US" sz="3200" dirty="0" err="1">
                <a:solidFill>
                  <a:schemeClr val="tx1"/>
                </a:solidFill>
              </a:rPr>
              <a:t>i</a:t>
            </a:r>
            <a:r>
              <a:rPr lang="en-US" sz="3200" dirty="0">
                <a:solidFill>
                  <a:schemeClr val="tx1"/>
                </a:solidFill>
              </a:rPr>
              <a:t> etc.</a:t>
            </a:r>
            <a:br>
              <a:rPr lang="en-US" dirty="0">
                <a:solidFill>
                  <a:schemeClr val="tx1"/>
                </a:solidFill>
              </a:rPr>
            </a:br>
            <a:br>
              <a:rPr lang="en-US" dirty="0">
                <a:solidFill>
                  <a:schemeClr val="tx1"/>
                </a:solidFill>
              </a:rPr>
            </a:br>
            <a:endParaRPr lang="en-AU" dirty="0">
              <a:solidFill>
                <a:schemeClr val="tx1"/>
              </a:solidFill>
            </a:endParaRPr>
          </a:p>
        </p:txBody>
      </p:sp>
      <p:pic>
        <p:nvPicPr>
          <p:cNvPr id="4" name="Picture 3">
            <a:extLst>
              <a:ext uri="{FF2B5EF4-FFF2-40B4-BE49-F238E27FC236}">
                <a16:creationId xmlns:a16="http://schemas.microsoft.com/office/drawing/2014/main" id="{E37C740E-3AFB-C196-5C6E-82B807FDEB7B}"/>
              </a:ext>
            </a:extLst>
          </p:cNvPr>
          <p:cNvPicPr>
            <a:picLocks noChangeAspect="1"/>
          </p:cNvPicPr>
          <p:nvPr/>
        </p:nvPicPr>
        <p:blipFill>
          <a:blip r:embed="rId2"/>
          <a:srcRect l="29201" t="12907" r="2182" b="7092"/>
          <a:stretch/>
        </p:blipFill>
        <p:spPr>
          <a:xfrm>
            <a:off x="2199770" y="1627122"/>
            <a:ext cx="7623661" cy="4999703"/>
          </a:xfrm>
          <a:prstGeom prst="rect">
            <a:avLst/>
          </a:prstGeom>
        </p:spPr>
      </p:pic>
    </p:spTree>
    <p:extLst>
      <p:ext uri="{BB962C8B-B14F-4D97-AF65-F5344CB8AC3E}">
        <p14:creationId xmlns:p14="http://schemas.microsoft.com/office/powerpoint/2010/main" val="4221196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BC025-C8D5-049D-E003-C48527FCB8F5}"/>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476F67F-AEE3-40A4-1FEF-72709344974D}"/>
              </a:ext>
            </a:extLst>
          </p:cNvPr>
          <p:cNvSpPr>
            <a:spLocks noGrp="1"/>
          </p:cNvSpPr>
          <p:nvPr>
            <p:ph idx="1"/>
          </p:nvPr>
        </p:nvSpPr>
        <p:spPr/>
        <p:txBody>
          <a:bodyPr/>
          <a:lstStyle/>
          <a:p>
            <a:endParaRPr lang="en-AU" dirty="0"/>
          </a:p>
        </p:txBody>
      </p:sp>
      <p:pic>
        <p:nvPicPr>
          <p:cNvPr id="5" name="Picture 4">
            <a:extLst>
              <a:ext uri="{FF2B5EF4-FFF2-40B4-BE49-F238E27FC236}">
                <a16:creationId xmlns:a16="http://schemas.microsoft.com/office/drawing/2014/main" id="{5CA1D9A9-5704-D305-E82C-6E97E3E643A5}"/>
              </a:ext>
            </a:extLst>
          </p:cNvPr>
          <p:cNvPicPr>
            <a:picLocks noChangeAspect="1"/>
          </p:cNvPicPr>
          <p:nvPr/>
        </p:nvPicPr>
        <p:blipFill>
          <a:blip r:embed="rId2"/>
          <a:srcRect l="49894" t="50000" r="14689" b="5201"/>
          <a:stretch/>
        </p:blipFill>
        <p:spPr>
          <a:xfrm>
            <a:off x="215855" y="270165"/>
            <a:ext cx="11760290" cy="6509692"/>
          </a:xfrm>
          <a:prstGeom prst="rect">
            <a:avLst/>
          </a:prstGeom>
        </p:spPr>
      </p:pic>
      <p:sp>
        <p:nvSpPr>
          <p:cNvPr id="4" name="TextBox 3">
            <a:extLst>
              <a:ext uri="{FF2B5EF4-FFF2-40B4-BE49-F238E27FC236}">
                <a16:creationId xmlns:a16="http://schemas.microsoft.com/office/drawing/2014/main" id="{A41A2907-C963-E36C-66C1-68BCDB78F114}"/>
              </a:ext>
            </a:extLst>
          </p:cNvPr>
          <p:cNvSpPr txBox="1"/>
          <p:nvPr/>
        </p:nvSpPr>
        <p:spPr>
          <a:xfrm>
            <a:off x="7503705" y="1083802"/>
            <a:ext cx="3346755" cy="369332"/>
          </a:xfrm>
          <a:prstGeom prst="rect">
            <a:avLst/>
          </a:prstGeom>
          <a:noFill/>
        </p:spPr>
        <p:txBody>
          <a:bodyPr wrap="square" rtlCol="0">
            <a:spAutoFit/>
          </a:bodyPr>
          <a:lstStyle/>
          <a:p>
            <a:r>
              <a:rPr lang="en-US" dirty="0"/>
              <a:t>A</a:t>
            </a:r>
          </a:p>
        </p:txBody>
      </p:sp>
      <p:sp>
        <p:nvSpPr>
          <p:cNvPr id="6" name="TextBox 5">
            <a:extLst>
              <a:ext uri="{FF2B5EF4-FFF2-40B4-BE49-F238E27FC236}">
                <a16:creationId xmlns:a16="http://schemas.microsoft.com/office/drawing/2014/main" id="{5F77F5AF-875C-C27D-4420-BF48057FE73A}"/>
              </a:ext>
            </a:extLst>
          </p:cNvPr>
          <p:cNvSpPr txBox="1"/>
          <p:nvPr/>
        </p:nvSpPr>
        <p:spPr>
          <a:xfrm>
            <a:off x="8139289" y="1316766"/>
            <a:ext cx="2627642" cy="646331"/>
          </a:xfrm>
          <a:prstGeom prst="rect">
            <a:avLst/>
          </a:prstGeom>
          <a:noFill/>
        </p:spPr>
        <p:txBody>
          <a:bodyPr wrap="none" rtlCol="0">
            <a:spAutoFit/>
          </a:bodyPr>
          <a:lstStyle/>
          <a:p>
            <a:r>
              <a:rPr lang="en-US" dirty="0">
                <a:solidFill>
                  <a:schemeClr val="bg1"/>
                </a:solidFill>
              </a:rPr>
              <a:t>Arrernte vowels: a e </a:t>
            </a:r>
            <a:r>
              <a:rPr lang="en-US" dirty="0" err="1">
                <a:solidFill>
                  <a:schemeClr val="bg1"/>
                </a:solidFill>
              </a:rPr>
              <a:t>i</a:t>
            </a:r>
            <a:r>
              <a:rPr lang="en-US" dirty="0">
                <a:solidFill>
                  <a:schemeClr val="bg1"/>
                </a:solidFill>
              </a:rPr>
              <a:t> u</a:t>
            </a:r>
          </a:p>
          <a:p>
            <a:endParaRPr lang="en-US" dirty="0">
              <a:solidFill>
                <a:schemeClr val="bg1"/>
              </a:solidFill>
            </a:endParaRPr>
          </a:p>
        </p:txBody>
      </p:sp>
    </p:spTree>
    <p:extLst>
      <p:ext uri="{BB962C8B-B14F-4D97-AF65-F5344CB8AC3E}">
        <p14:creationId xmlns:p14="http://schemas.microsoft.com/office/powerpoint/2010/main" val="377694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D5E62-642D-F9CF-51B7-763C09C01EC5}"/>
              </a:ext>
            </a:extLst>
          </p:cNvPr>
          <p:cNvSpPr>
            <a:spLocks noGrp="1"/>
          </p:cNvSpPr>
          <p:nvPr>
            <p:ph type="title"/>
          </p:nvPr>
        </p:nvSpPr>
        <p:spPr/>
        <p:txBody>
          <a:bodyPr/>
          <a:lstStyle/>
          <a:p>
            <a:r>
              <a:rPr lang="en-US"/>
              <a:t>Let's practice Arrernte Sounds</a:t>
            </a:r>
          </a:p>
        </p:txBody>
      </p:sp>
      <p:pic>
        <p:nvPicPr>
          <p:cNvPr id="3" name="Picture 2" descr="A person looking at her hair&#10;&#10;AI-generated content may be incorrect.">
            <a:extLst>
              <a:ext uri="{FF2B5EF4-FFF2-40B4-BE49-F238E27FC236}">
                <a16:creationId xmlns:a16="http://schemas.microsoft.com/office/drawing/2014/main" id="{5C33E612-FF0E-0919-30B3-23A9E6508DD3}"/>
              </a:ext>
            </a:extLst>
          </p:cNvPr>
          <p:cNvPicPr>
            <a:picLocks noChangeAspect="1"/>
          </p:cNvPicPr>
          <p:nvPr/>
        </p:nvPicPr>
        <p:blipFill>
          <a:blip r:embed="rId6"/>
          <a:stretch>
            <a:fillRect/>
          </a:stretch>
        </p:blipFill>
        <p:spPr>
          <a:xfrm>
            <a:off x="681038" y="2343150"/>
            <a:ext cx="4804604" cy="3295650"/>
          </a:xfrm>
          <a:prstGeom prst="rect">
            <a:avLst/>
          </a:prstGeom>
        </p:spPr>
      </p:pic>
      <p:sp>
        <p:nvSpPr>
          <p:cNvPr id="6" name="TextBox 5">
            <a:extLst>
              <a:ext uri="{FF2B5EF4-FFF2-40B4-BE49-F238E27FC236}">
                <a16:creationId xmlns:a16="http://schemas.microsoft.com/office/drawing/2014/main" id="{CC74957F-900C-F68E-6B13-F6AECAA463D8}"/>
              </a:ext>
            </a:extLst>
          </p:cNvPr>
          <p:cNvSpPr txBox="1"/>
          <p:nvPr/>
        </p:nvSpPr>
        <p:spPr>
          <a:xfrm>
            <a:off x="5705474" y="2690812"/>
            <a:ext cx="5805487"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dirty="0" err="1"/>
              <a:t>Angkentye</a:t>
            </a:r>
            <a:r>
              <a:rPr lang="en-US" sz="3200" dirty="0"/>
              <a:t> </a:t>
            </a:r>
            <a:r>
              <a:rPr lang="en-US" sz="3200" dirty="0" err="1"/>
              <a:t>awaye</a:t>
            </a:r>
            <a:r>
              <a:rPr lang="en-US" sz="3200" dirty="0"/>
              <a:t>!  </a:t>
            </a:r>
          </a:p>
          <a:p>
            <a:r>
              <a:rPr lang="en-US" sz="3200" dirty="0"/>
              <a:t>	Listen to the word!</a:t>
            </a:r>
            <a:endParaRPr lang="en-US" dirty="0"/>
          </a:p>
          <a:p>
            <a:pPr marL="457200" indent="-457200">
              <a:buFont typeface="Arial"/>
              <a:buChar char="•"/>
            </a:pPr>
            <a:endParaRPr lang="en-US" sz="3200" dirty="0"/>
          </a:p>
          <a:p>
            <a:pPr marL="457200" indent="-457200">
              <a:buFont typeface="Arial"/>
              <a:buChar char="•"/>
            </a:pPr>
            <a:r>
              <a:rPr lang="en-US" sz="3200" dirty="0" err="1"/>
              <a:t>Angkentye</a:t>
            </a:r>
            <a:r>
              <a:rPr lang="en-US" sz="3200" dirty="0"/>
              <a:t> </a:t>
            </a:r>
            <a:r>
              <a:rPr lang="en-US" sz="3200" dirty="0" err="1"/>
              <a:t>awethe</a:t>
            </a:r>
            <a:r>
              <a:rPr lang="en-US" sz="3200" dirty="0"/>
              <a:t> </a:t>
            </a:r>
            <a:r>
              <a:rPr lang="en-US" sz="3200" dirty="0" err="1"/>
              <a:t>angkaye</a:t>
            </a:r>
            <a:r>
              <a:rPr lang="en-US" sz="3200" dirty="0"/>
              <a:t>! </a:t>
            </a:r>
          </a:p>
          <a:p>
            <a:pPr lvl="1"/>
            <a:r>
              <a:rPr lang="en-US" sz="3200" dirty="0"/>
              <a:t>Repeat the word!</a:t>
            </a:r>
          </a:p>
          <a:p>
            <a:endParaRPr lang="en-US" dirty="0"/>
          </a:p>
        </p:txBody>
      </p:sp>
      <p:pic>
        <p:nvPicPr>
          <p:cNvPr id="4" name="Angkentye Awaye - VMD Recording">
            <a:hlinkClick r:id="" action="ppaction://media"/>
            <a:extLst>
              <a:ext uri="{FF2B5EF4-FFF2-40B4-BE49-F238E27FC236}">
                <a16:creationId xmlns:a16="http://schemas.microsoft.com/office/drawing/2014/main" id="{06EED716-41B7-D8F5-8E04-4885B0D96F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4083" y="2577948"/>
            <a:ext cx="730250" cy="730250"/>
          </a:xfrm>
          <a:prstGeom prst="rect">
            <a:avLst/>
          </a:prstGeom>
        </p:spPr>
      </p:pic>
      <p:pic>
        <p:nvPicPr>
          <p:cNvPr id="5" name="Angkentye awethe angaye - VMD Recording">
            <a:hlinkClick r:id="" action="ppaction://media"/>
            <a:extLst>
              <a:ext uri="{FF2B5EF4-FFF2-40B4-BE49-F238E27FC236}">
                <a16:creationId xmlns:a16="http://schemas.microsoft.com/office/drawing/2014/main" id="{90F16948-1FD4-B4E7-AF78-E6A9CB1E25E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61750" y="4294408"/>
            <a:ext cx="730250" cy="730250"/>
          </a:xfrm>
          <a:prstGeom prst="rect">
            <a:avLst/>
          </a:prstGeom>
        </p:spPr>
      </p:pic>
    </p:spTree>
    <p:extLst>
      <p:ext uri="{BB962C8B-B14F-4D97-AF65-F5344CB8AC3E}">
        <p14:creationId xmlns:p14="http://schemas.microsoft.com/office/powerpoint/2010/main" val="1553592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966"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CFFBB8-E539-483F-B9AA-088F7D4B17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1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52C38B8-B7F9-478B-8D67-99B248A946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1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8ADE9738-7B48-4F06-BA7B-E2CF9663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16" name="Rectangle 15">
            <a:extLst>
              <a:ext uri="{FF2B5EF4-FFF2-40B4-BE49-F238E27FC236}">
                <a16:creationId xmlns:a16="http://schemas.microsoft.com/office/drawing/2014/main" id="{C1F07745-D943-46DF-AB69-FA455CE42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5"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72A2E17-3305-4404-A0DA-5CC3BDAFE0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B94846-26DC-1200-E0C1-718A4386A67D}"/>
              </a:ext>
            </a:extLst>
          </p:cNvPr>
          <p:cNvPicPr>
            <a:picLocks noChangeAspect="1"/>
          </p:cNvPicPr>
          <p:nvPr/>
        </p:nvPicPr>
        <p:blipFill>
          <a:blip r:embed="rId14"/>
          <a:stretch>
            <a:fillRect/>
          </a:stretch>
        </p:blipFill>
        <p:spPr>
          <a:xfrm>
            <a:off x="1782253" y="1473199"/>
            <a:ext cx="9605071" cy="4305559"/>
          </a:xfrm>
          <a:prstGeom prst="rect">
            <a:avLst/>
          </a:prstGeom>
          <a:ln>
            <a:noFill/>
          </a:ln>
          <a:effectLst/>
        </p:spPr>
      </p:pic>
      <p:graphicFrame>
        <p:nvGraphicFramePr>
          <p:cNvPr id="6" name="Table 5">
            <a:extLst>
              <a:ext uri="{FF2B5EF4-FFF2-40B4-BE49-F238E27FC236}">
                <a16:creationId xmlns:a16="http://schemas.microsoft.com/office/drawing/2014/main" id="{509F1821-676C-274B-F58B-517A948CF3C2}"/>
              </a:ext>
            </a:extLst>
          </p:cNvPr>
          <p:cNvGraphicFramePr>
            <a:graphicFrameLocks noGrp="1"/>
          </p:cNvGraphicFramePr>
          <p:nvPr>
            <p:extLst>
              <p:ext uri="{D42A27DB-BD31-4B8C-83A1-F6EECF244321}">
                <p14:modId xmlns:p14="http://schemas.microsoft.com/office/powerpoint/2010/main" val="4064396210"/>
              </p:ext>
            </p:extLst>
          </p:nvPr>
        </p:nvGraphicFramePr>
        <p:xfrm>
          <a:off x="2286000" y="993139"/>
          <a:ext cx="8961842" cy="621651"/>
        </p:xfrm>
        <a:graphic>
          <a:graphicData uri="http://schemas.openxmlformats.org/drawingml/2006/table">
            <a:tbl>
              <a:tblPr firstRow="1" bandRow="1">
                <a:tableStyleId>{5C22544A-7EE6-4342-B048-85BDC9FD1C3A}</a:tableStyleId>
              </a:tblPr>
              <a:tblGrid>
                <a:gridCol w="1721555">
                  <a:extLst>
                    <a:ext uri="{9D8B030D-6E8A-4147-A177-3AD203B41FA5}">
                      <a16:colId xmlns:a16="http://schemas.microsoft.com/office/drawing/2014/main" val="2896092231"/>
                    </a:ext>
                  </a:extLst>
                </a:gridCol>
                <a:gridCol w="1373479">
                  <a:extLst>
                    <a:ext uri="{9D8B030D-6E8A-4147-A177-3AD203B41FA5}">
                      <a16:colId xmlns:a16="http://schemas.microsoft.com/office/drawing/2014/main" val="2660748655"/>
                    </a:ext>
                  </a:extLst>
                </a:gridCol>
                <a:gridCol w="1385888">
                  <a:extLst>
                    <a:ext uri="{9D8B030D-6E8A-4147-A177-3AD203B41FA5}">
                      <a16:colId xmlns:a16="http://schemas.microsoft.com/office/drawing/2014/main" val="3177571652"/>
                    </a:ext>
                  </a:extLst>
                </a:gridCol>
                <a:gridCol w="1493640">
                  <a:extLst>
                    <a:ext uri="{9D8B030D-6E8A-4147-A177-3AD203B41FA5}">
                      <a16:colId xmlns:a16="http://schemas.microsoft.com/office/drawing/2014/main" val="3041832719"/>
                    </a:ext>
                  </a:extLst>
                </a:gridCol>
                <a:gridCol w="1493640">
                  <a:extLst>
                    <a:ext uri="{9D8B030D-6E8A-4147-A177-3AD203B41FA5}">
                      <a16:colId xmlns:a16="http://schemas.microsoft.com/office/drawing/2014/main" val="426587172"/>
                    </a:ext>
                  </a:extLst>
                </a:gridCol>
                <a:gridCol w="1493640">
                  <a:extLst>
                    <a:ext uri="{9D8B030D-6E8A-4147-A177-3AD203B41FA5}">
                      <a16:colId xmlns:a16="http://schemas.microsoft.com/office/drawing/2014/main" val="2594680359"/>
                    </a:ext>
                  </a:extLst>
                </a:gridCol>
              </a:tblGrid>
              <a:tr h="621651">
                <a:tc>
                  <a:txBody>
                    <a:bodyPr/>
                    <a:lstStyle/>
                    <a:p>
                      <a:r>
                        <a:rPr lang="en-US"/>
                        <a:t>Bilabial</a:t>
                      </a:r>
                      <a:endParaRPr lang="en-AU"/>
                    </a:p>
                  </a:txBody>
                  <a:tcPr/>
                </a:tc>
                <a:tc>
                  <a:txBody>
                    <a:bodyPr/>
                    <a:lstStyle/>
                    <a:p>
                      <a:r>
                        <a:rPr lang="en-US"/>
                        <a:t>Dental</a:t>
                      </a:r>
                      <a:endParaRPr lang="en-AU"/>
                    </a:p>
                  </a:txBody>
                  <a:tcPr/>
                </a:tc>
                <a:tc>
                  <a:txBody>
                    <a:bodyPr/>
                    <a:lstStyle/>
                    <a:p>
                      <a:r>
                        <a:rPr lang="en-US"/>
                        <a:t>Alveolar</a:t>
                      </a:r>
                      <a:endParaRPr lang="en-AU"/>
                    </a:p>
                  </a:txBody>
                  <a:tcPr/>
                </a:tc>
                <a:tc>
                  <a:txBody>
                    <a:bodyPr/>
                    <a:lstStyle/>
                    <a:p>
                      <a:r>
                        <a:rPr lang="en-US"/>
                        <a:t>Retroflex</a:t>
                      </a:r>
                      <a:endParaRPr lang="en-AU"/>
                    </a:p>
                  </a:txBody>
                  <a:tcPr/>
                </a:tc>
                <a:tc>
                  <a:txBody>
                    <a:bodyPr/>
                    <a:lstStyle/>
                    <a:p>
                      <a:r>
                        <a:rPr lang="en-US"/>
                        <a:t>Palatal</a:t>
                      </a:r>
                      <a:endParaRPr lang="en-AU"/>
                    </a:p>
                  </a:txBody>
                  <a:tcPr/>
                </a:tc>
                <a:tc>
                  <a:txBody>
                    <a:bodyPr/>
                    <a:lstStyle/>
                    <a:p>
                      <a:r>
                        <a:rPr lang="en-US"/>
                        <a:t>Velar</a:t>
                      </a:r>
                      <a:endParaRPr lang="en-AU"/>
                    </a:p>
                  </a:txBody>
                  <a:tcPr/>
                </a:tc>
                <a:extLst>
                  <a:ext uri="{0D108BD9-81ED-4DB2-BD59-A6C34878D82A}">
                    <a16:rowId xmlns:a16="http://schemas.microsoft.com/office/drawing/2014/main" val="2155032276"/>
                  </a:ext>
                </a:extLst>
              </a:tr>
            </a:tbl>
          </a:graphicData>
        </a:graphic>
      </p:graphicFrame>
      <p:graphicFrame>
        <p:nvGraphicFramePr>
          <p:cNvPr id="2" name="Table 1">
            <a:extLst>
              <a:ext uri="{FF2B5EF4-FFF2-40B4-BE49-F238E27FC236}">
                <a16:creationId xmlns:a16="http://schemas.microsoft.com/office/drawing/2014/main" id="{63F99448-456C-5E81-8C4B-F21F062AE057}"/>
              </a:ext>
            </a:extLst>
          </p:cNvPr>
          <p:cNvGraphicFramePr>
            <a:graphicFrameLocks noGrp="1"/>
          </p:cNvGraphicFramePr>
          <p:nvPr>
            <p:extLst>
              <p:ext uri="{D42A27DB-BD31-4B8C-83A1-F6EECF244321}">
                <p14:modId xmlns:p14="http://schemas.microsoft.com/office/powerpoint/2010/main" val="1927938529"/>
              </p:ext>
            </p:extLst>
          </p:nvPr>
        </p:nvGraphicFramePr>
        <p:xfrm>
          <a:off x="1400952" y="1821390"/>
          <a:ext cx="761958" cy="3785122"/>
        </p:xfrm>
        <a:graphic>
          <a:graphicData uri="http://schemas.openxmlformats.org/drawingml/2006/table">
            <a:tbl>
              <a:tblPr firstRow="1" bandRow="1">
                <a:tableStyleId>{2D5ABB26-0587-4C30-8999-92F81FD0307C}</a:tableStyleId>
              </a:tblPr>
              <a:tblGrid>
                <a:gridCol w="761958">
                  <a:extLst>
                    <a:ext uri="{9D8B030D-6E8A-4147-A177-3AD203B41FA5}">
                      <a16:colId xmlns:a16="http://schemas.microsoft.com/office/drawing/2014/main" val="2896092231"/>
                    </a:ext>
                  </a:extLst>
                </a:gridCol>
              </a:tblGrid>
              <a:tr h="725293">
                <a:tc>
                  <a:txBody>
                    <a:bodyPr/>
                    <a:lstStyle/>
                    <a:p>
                      <a:r>
                        <a:rPr lang="en-US" sz="1400" b="1">
                          <a:solidFill>
                            <a:srgbClr val="FCFCF7"/>
                          </a:solidFill>
                        </a:rPr>
                        <a:t>Stop</a:t>
                      </a:r>
                      <a:endParaRPr lang="en-AU" sz="1400" b="1">
                        <a:solidFill>
                          <a:srgbClr val="FCFCF7"/>
                        </a:solidFill>
                      </a:endParaRPr>
                    </a:p>
                  </a:txBody>
                  <a:tcPr>
                    <a:solidFill>
                      <a:srgbClr val="ED7D31"/>
                    </a:solidFill>
                  </a:tcPr>
                </a:tc>
                <a:extLst>
                  <a:ext uri="{0D108BD9-81ED-4DB2-BD59-A6C34878D82A}">
                    <a16:rowId xmlns:a16="http://schemas.microsoft.com/office/drawing/2014/main" val="2155032276"/>
                  </a:ext>
                </a:extLst>
              </a:tr>
              <a:tr h="725293">
                <a:tc>
                  <a:txBody>
                    <a:bodyPr/>
                    <a:lstStyle/>
                    <a:p>
                      <a:pPr lvl="0">
                        <a:buNone/>
                      </a:pPr>
                      <a:r>
                        <a:rPr lang="en-US" sz="1400" b="1">
                          <a:solidFill>
                            <a:srgbClr val="FCFCF7"/>
                          </a:solidFill>
                        </a:rPr>
                        <a:t>Nasal</a:t>
                      </a:r>
                    </a:p>
                  </a:txBody>
                  <a:tcPr>
                    <a:solidFill>
                      <a:srgbClr val="ED7D31"/>
                    </a:solidFill>
                  </a:tcPr>
                </a:tc>
                <a:extLst>
                  <a:ext uri="{0D108BD9-81ED-4DB2-BD59-A6C34878D82A}">
                    <a16:rowId xmlns:a16="http://schemas.microsoft.com/office/drawing/2014/main" val="2976146474"/>
                  </a:ext>
                </a:extLst>
              </a:tr>
              <a:tr h="883950">
                <a:tc>
                  <a:txBody>
                    <a:bodyPr/>
                    <a:lstStyle/>
                    <a:p>
                      <a:pPr lvl="0">
                        <a:buNone/>
                      </a:pPr>
                      <a:r>
                        <a:rPr lang="en-US" sz="1400" b="1">
                          <a:solidFill>
                            <a:srgbClr val="FCFCF7"/>
                          </a:solidFill>
                        </a:rPr>
                        <a:t>Pre-stop nasal</a:t>
                      </a:r>
                    </a:p>
                  </a:txBody>
                  <a:tcPr>
                    <a:solidFill>
                      <a:srgbClr val="ED7D31"/>
                    </a:solidFill>
                  </a:tcPr>
                </a:tc>
                <a:extLst>
                  <a:ext uri="{0D108BD9-81ED-4DB2-BD59-A6C34878D82A}">
                    <a16:rowId xmlns:a16="http://schemas.microsoft.com/office/drawing/2014/main" val="2057169044"/>
                  </a:ext>
                </a:extLst>
              </a:tr>
              <a:tr h="725293">
                <a:tc>
                  <a:txBody>
                    <a:bodyPr/>
                    <a:lstStyle/>
                    <a:p>
                      <a:pPr lvl="0">
                        <a:buNone/>
                      </a:pPr>
                      <a:r>
                        <a:rPr lang="en-US" sz="1400" b="1">
                          <a:solidFill>
                            <a:srgbClr val="FCFCF7"/>
                          </a:solidFill>
                        </a:rPr>
                        <a:t>lateral</a:t>
                      </a:r>
                    </a:p>
                  </a:txBody>
                  <a:tcPr>
                    <a:solidFill>
                      <a:srgbClr val="ED7D31"/>
                    </a:solidFill>
                  </a:tcPr>
                </a:tc>
                <a:extLst>
                  <a:ext uri="{0D108BD9-81ED-4DB2-BD59-A6C34878D82A}">
                    <a16:rowId xmlns:a16="http://schemas.microsoft.com/office/drawing/2014/main" val="382498590"/>
                  </a:ext>
                </a:extLst>
              </a:tr>
              <a:tr h="725293">
                <a:tc>
                  <a:txBody>
                    <a:bodyPr/>
                    <a:lstStyle/>
                    <a:p>
                      <a:pPr lvl="0">
                        <a:buNone/>
                      </a:pPr>
                      <a:r>
                        <a:rPr lang="en-US" sz="1400" b="1">
                          <a:solidFill>
                            <a:srgbClr val="FCFCF7"/>
                          </a:solidFill>
                        </a:rPr>
                        <a:t>Glide </a:t>
                      </a:r>
                    </a:p>
                  </a:txBody>
                  <a:tcPr>
                    <a:solidFill>
                      <a:srgbClr val="ED7D31"/>
                    </a:solidFill>
                  </a:tcPr>
                </a:tc>
                <a:extLst>
                  <a:ext uri="{0D108BD9-81ED-4DB2-BD59-A6C34878D82A}">
                    <a16:rowId xmlns:a16="http://schemas.microsoft.com/office/drawing/2014/main" val="556612060"/>
                  </a:ext>
                </a:extLst>
              </a:tr>
            </a:tbl>
          </a:graphicData>
        </a:graphic>
      </p:graphicFrame>
      <p:sp>
        <p:nvSpPr>
          <p:cNvPr id="3" name="TextBox 2">
            <a:extLst>
              <a:ext uri="{FF2B5EF4-FFF2-40B4-BE49-F238E27FC236}">
                <a16:creationId xmlns:a16="http://schemas.microsoft.com/office/drawing/2014/main" id="{00BD747E-E03E-4615-6F48-AE3D1605BEF6}"/>
              </a:ext>
            </a:extLst>
          </p:cNvPr>
          <p:cNvSpPr txBox="1"/>
          <p:nvPr/>
        </p:nvSpPr>
        <p:spPr>
          <a:xfrm>
            <a:off x="1782253" y="5905041"/>
            <a:ext cx="7515983" cy="369332"/>
          </a:xfrm>
          <a:prstGeom prst="rect">
            <a:avLst/>
          </a:prstGeom>
          <a:noFill/>
        </p:spPr>
        <p:txBody>
          <a:bodyPr wrap="square" rtlCol="0">
            <a:spAutoFit/>
          </a:bodyPr>
          <a:lstStyle/>
          <a:p>
            <a:r>
              <a:rPr lang="en-US">
                <a:hlinkClick r:id="rId15"/>
              </a:rPr>
              <a:t>https://arrernte-angkentye.online/atantheme/default.html</a:t>
            </a:r>
            <a:endParaRPr lang="en-US"/>
          </a:p>
        </p:txBody>
      </p:sp>
      <p:pic>
        <p:nvPicPr>
          <p:cNvPr id="4" name="nh">
            <a:hlinkClick r:id="" action="ppaction://media"/>
            <a:extLst>
              <a:ext uri="{FF2B5EF4-FFF2-40B4-BE49-F238E27FC236}">
                <a16:creationId xmlns:a16="http://schemas.microsoft.com/office/drawing/2014/main" id="{5B59ED83-F429-5BC9-9DA4-59F1A07CE44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75316" y="620993"/>
            <a:ext cx="730250" cy="730250"/>
          </a:xfrm>
          <a:prstGeom prst="rect">
            <a:avLst/>
          </a:prstGeom>
        </p:spPr>
      </p:pic>
      <p:pic>
        <p:nvPicPr>
          <p:cNvPr id="7" name="mp sound">
            <a:hlinkClick r:id="" action="ppaction://media"/>
            <a:extLst>
              <a:ext uri="{FF2B5EF4-FFF2-40B4-BE49-F238E27FC236}">
                <a16:creationId xmlns:a16="http://schemas.microsoft.com/office/drawing/2014/main" id="{115D0E1A-E05D-0A03-FC06-2664AEAA5D8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475316" y="1976904"/>
            <a:ext cx="730250" cy="730250"/>
          </a:xfrm>
          <a:prstGeom prst="rect">
            <a:avLst/>
          </a:prstGeom>
        </p:spPr>
      </p:pic>
      <p:pic>
        <p:nvPicPr>
          <p:cNvPr id="8" name="atnhwerte - VMD Recording">
            <a:hlinkClick r:id="" action="ppaction://media"/>
            <a:extLst>
              <a:ext uri="{FF2B5EF4-FFF2-40B4-BE49-F238E27FC236}">
                <a16:creationId xmlns:a16="http://schemas.microsoft.com/office/drawing/2014/main" id="{BA6044AC-05EB-8F8D-B904-FD356801BCFB}"/>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475316" y="3422463"/>
            <a:ext cx="730250" cy="730250"/>
          </a:xfrm>
          <a:prstGeom prst="rect">
            <a:avLst/>
          </a:prstGeom>
        </p:spPr>
      </p:pic>
      <p:pic>
        <p:nvPicPr>
          <p:cNvPr id="9" name="KNG">
            <a:hlinkClick r:id="" action="ppaction://media"/>
            <a:extLst>
              <a:ext uri="{FF2B5EF4-FFF2-40B4-BE49-F238E27FC236}">
                <a16:creationId xmlns:a16="http://schemas.microsoft.com/office/drawing/2014/main" id="{77C56546-7C20-9092-6E96-E6528F950958}"/>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0112375" y="4162052"/>
            <a:ext cx="730250" cy="730250"/>
          </a:xfrm>
          <a:prstGeom prst="rect">
            <a:avLst/>
          </a:prstGeom>
        </p:spPr>
      </p:pic>
      <p:pic>
        <p:nvPicPr>
          <p:cNvPr id="11" name="artneme - VMD Recording">
            <a:hlinkClick r:id="" action="ppaction://media"/>
            <a:extLst>
              <a:ext uri="{FF2B5EF4-FFF2-40B4-BE49-F238E27FC236}">
                <a16:creationId xmlns:a16="http://schemas.microsoft.com/office/drawing/2014/main" id="{1D96866C-7C42-2282-6D62-8CBCC090629F}"/>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477693" y="4864966"/>
            <a:ext cx="730250" cy="730250"/>
          </a:xfrm>
          <a:prstGeom prst="rect">
            <a:avLst/>
          </a:prstGeom>
        </p:spPr>
      </p:pic>
    </p:spTree>
    <p:extLst>
      <p:ext uri="{BB962C8B-B14F-4D97-AF65-F5344CB8AC3E}">
        <p14:creationId xmlns:p14="http://schemas.microsoft.com/office/powerpoint/2010/main" val="945258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8"/>
                                        </p:tgtEl>
                                      </p:cBhvr>
                                    </p:cmd>
                                  </p:childTnLst>
                                </p:cTn>
                              </p:par>
                            </p:childTnLst>
                          </p:cTn>
                        </p:par>
                      </p:childTnLst>
                    </p:cTn>
                  </p:par>
                </p:childTnLst>
              </p:cTn>
              <p:nextCondLst>
                <p:cond evt="onClick" delay="0">
                  <p:tgtEl>
                    <p:spTgt spid="8"/>
                  </p:tgtEl>
                </p:cond>
              </p:nextCondLst>
            </p:seq>
            <p:audio>
              <p:cMediaNode>
                <p:cTn id="19" fill="hold" display="0">
                  <p:stCondLst>
                    <p:cond delay="indefinite"/>
                  </p:stCondLst>
                  <p:endCondLst>
                    <p:cond evt="onStopAudio" delay="0">
                      <p:tgtEl>
                        <p:sldTgt/>
                      </p:tgtEl>
                    </p:cond>
                  </p:endCondLst>
                </p:cTn>
                <p:tgtEl>
                  <p:spTgt spid="8"/>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9"/>
                                        </p:tgtEl>
                                      </p:cBhvr>
                                    </p:cmd>
                                  </p:childTnLst>
                                </p:cTn>
                              </p:par>
                            </p:childTnLst>
                          </p:cTn>
                        </p:par>
                      </p:childTnLst>
                    </p:cTn>
                  </p:par>
                </p:childTnLst>
              </p:cTn>
              <p:nextCondLst>
                <p:cond evt="onClick" delay="0">
                  <p:tgtEl>
                    <p:spTgt spid="9"/>
                  </p:tgtEl>
                </p:cond>
              </p:nextCondLst>
            </p:seq>
            <p:audio>
              <p:cMediaNode>
                <p:cTn id="25" fill="hold" display="0">
                  <p:stCondLst>
                    <p:cond delay="indefinite"/>
                  </p:stCondLst>
                  <p:endCondLst>
                    <p:cond evt="onStopAudio" delay="0">
                      <p:tgtEl>
                        <p:sldTgt/>
                      </p:tgtEl>
                    </p:cond>
                  </p:endCondLst>
                </p:cTn>
                <p:tgtEl>
                  <p:spTgt spid="9"/>
                </p:tgtEl>
              </p:cMediaNode>
            </p:audi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 fill="hold"/>
                                        <p:tgtEl>
                                          <p:spTgt spid="11"/>
                                        </p:tgtEl>
                                      </p:cBhvr>
                                    </p:cmd>
                                  </p:childTnLst>
                                </p:cTn>
                              </p:par>
                            </p:childTnLst>
                          </p:cTn>
                        </p:par>
                      </p:childTnLst>
                    </p:cTn>
                  </p:par>
                </p:childTnLst>
              </p:cTn>
              <p:nextCondLst>
                <p:cond evt="onClick" delay="0">
                  <p:tgtEl>
                    <p:spTgt spid="11"/>
                  </p:tgtEl>
                </p:cond>
              </p:nextCondLst>
            </p:seq>
            <p:audio>
              <p:cMediaNode>
                <p:cTn id="31"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0" name="Picture 59">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62" name="Picture 61">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64" name="Rectangle 63">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6" name="Rectangle 65">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2">
            <a:extLst>
              <a:ext uri="{FF2B5EF4-FFF2-40B4-BE49-F238E27FC236}">
                <a16:creationId xmlns:a16="http://schemas.microsoft.com/office/drawing/2014/main" id="{B1D0B8B1-683E-03BB-0965-42AD53B989DF}"/>
              </a:ext>
            </a:extLst>
          </p:cNvPr>
          <p:cNvPicPr>
            <a:picLocks noChangeAspect="1"/>
          </p:cNvPicPr>
          <p:nvPr/>
        </p:nvPicPr>
        <p:blipFill>
          <a:blip r:embed="rId7"/>
          <a:srcRect l="9091" t="21929"/>
          <a:stretch/>
        </p:blipFill>
        <p:spPr>
          <a:xfrm>
            <a:off x="-3176" y="10"/>
            <a:ext cx="12192000" cy="6857991"/>
          </a:xfrm>
          <a:prstGeom prst="rect">
            <a:avLst/>
          </a:prstGeom>
        </p:spPr>
      </p:pic>
      <p:sp>
        <p:nvSpPr>
          <p:cNvPr id="68" name="Rectangle 67">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DC9C8EF-981B-74A3-4C77-FB25F9890957}"/>
              </a:ext>
            </a:extLst>
          </p:cNvPr>
          <p:cNvSpPr>
            <a:spLocks noGrp="1"/>
          </p:cNvSpPr>
          <p:nvPr>
            <p:ph type="title"/>
          </p:nvPr>
        </p:nvSpPr>
        <p:spPr>
          <a:xfrm>
            <a:off x="365997" y="4536017"/>
            <a:ext cx="6752353" cy="1016440"/>
          </a:xfrm>
        </p:spPr>
        <p:txBody>
          <a:bodyPr vert="horz" lIns="91440" tIns="45720" rIns="91440" bIns="45720" rtlCol="0" anchor="b">
            <a:noAutofit/>
          </a:bodyPr>
          <a:lstStyle/>
          <a:p>
            <a:pPr algn="r"/>
            <a:r>
              <a:rPr lang="en-US" sz="3200" err="1"/>
              <a:t>Merne</a:t>
            </a:r>
            <a:r>
              <a:rPr lang="en-US" sz="3200"/>
              <a:t> </a:t>
            </a:r>
            <a:r>
              <a:rPr lang="en-US" sz="3200" err="1"/>
              <a:t>arlkwetye-ke</a:t>
            </a:r>
            <a:r>
              <a:rPr lang="en-US" sz="3200"/>
              <a:t> </a:t>
            </a:r>
            <a:r>
              <a:rPr lang="en-US" sz="3200" err="1"/>
              <a:t>anteme</a:t>
            </a:r>
            <a:br>
              <a:rPr lang="en-US" sz="3200"/>
            </a:br>
            <a:r>
              <a:rPr lang="en-US" sz="3200"/>
              <a:t>10:30 – 11:00</a:t>
            </a:r>
          </a:p>
        </p:txBody>
      </p:sp>
      <p:sp>
        <p:nvSpPr>
          <p:cNvPr id="70" name="Rectangle 69">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2" name="Rectangle 71">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rne arlkwetye-ke anteme - VMD - Recording">
            <a:hlinkClick r:id="" action="ppaction://media"/>
            <a:extLst>
              <a:ext uri="{FF2B5EF4-FFF2-40B4-BE49-F238E27FC236}">
                <a16:creationId xmlns:a16="http://schemas.microsoft.com/office/drawing/2014/main" id="{6649A9E3-D2A6-A3D0-E87C-9F51027B63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93025" y="4683125"/>
            <a:ext cx="730250" cy="730250"/>
          </a:xfrm>
          <a:prstGeom prst="rect">
            <a:avLst/>
          </a:prstGeom>
        </p:spPr>
      </p:pic>
    </p:spTree>
    <p:extLst>
      <p:ext uri="{BB962C8B-B14F-4D97-AF65-F5344CB8AC3E}">
        <p14:creationId xmlns:p14="http://schemas.microsoft.com/office/powerpoint/2010/main" val="3216635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848A58AA-4C4F-397A-1E46-D8FF637D5D95}"/>
            </a:ext>
          </a:extLst>
        </p:cNvPr>
        <p:cNvGrpSpPr/>
        <p:nvPr/>
      </p:nvGrpSpPr>
      <p:grpSpPr>
        <a:xfrm>
          <a:off x="0" y="0"/>
          <a:ext cx="0" cy="0"/>
          <a:chOff x="0" y="0"/>
          <a:chExt cx="0" cy="0"/>
        </a:xfrm>
      </p:grpSpPr>
      <p:pic>
        <p:nvPicPr>
          <p:cNvPr id="52" name="Picture 51">
            <a:extLst>
              <a:ext uri="{FF2B5EF4-FFF2-40B4-BE49-F238E27FC236}">
                <a16:creationId xmlns:a16="http://schemas.microsoft.com/office/drawing/2014/main" id="{EC59AB5C-1627-91ED-3B5A-CF5396D445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3" name="Picture 52">
            <a:extLst>
              <a:ext uri="{FF2B5EF4-FFF2-40B4-BE49-F238E27FC236}">
                <a16:creationId xmlns:a16="http://schemas.microsoft.com/office/drawing/2014/main" id="{8B71A54A-DAA8-C76C-3AA9-CB1FE92B1F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54" name="Picture 53">
            <a:extLst>
              <a:ext uri="{FF2B5EF4-FFF2-40B4-BE49-F238E27FC236}">
                <a16:creationId xmlns:a16="http://schemas.microsoft.com/office/drawing/2014/main" id="{AD5004A3-DE0B-B9F1-31A3-08FDDA6B78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55" name="Rectangle 54">
            <a:extLst>
              <a:ext uri="{FF2B5EF4-FFF2-40B4-BE49-F238E27FC236}">
                <a16:creationId xmlns:a16="http://schemas.microsoft.com/office/drawing/2014/main" id="{AE299664-B885-2214-B1B9-E92621951A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6" name="Rectangle 55">
            <a:extLst>
              <a:ext uri="{FF2B5EF4-FFF2-40B4-BE49-F238E27FC236}">
                <a16:creationId xmlns:a16="http://schemas.microsoft.com/office/drawing/2014/main" id="{5AE04A42-4A0D-654C-E748-E8E413C30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57" name="Rectangle 56">
            <a:extLst>
              <a:ext uri="{FF2B5EF4-FFF2-40B4-BE49-F238E27FC236}">
                <a16:creationId xmlns:a16="http://schemas.microsoft.com/office/drawing/2014/main" id="{E0EDC8E7-AA78-9E55-AA57-4A24B5DAF1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D5BD1D6B-3B09-F21B-A535-B5BEF26141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59" name="Rectangle 58">
            <a:extLst>
              <a:ext uri="{FF2B5EF4-FFF2-40B4-BE49-F238E27FC236}">
                <a16:creationId xmlns:a16="http://schemas.microsoft.com/office/drawing/2014/main" id="{25A6D924-3D16-66C8-B03E-29E9D058A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3AA9D3E3-9990-985F-5F7B-816A53497C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61" name="Rectangle 60">
            <a:extLst>
              <a:ext uri="{FF2B5EF4-FFF2-40B4-BE49-F238E27FC236}">
                <a16:creationId xmlns:a16="http://schemas.microsoft.com/office/drawing/2014/main" id="{AC9795FE-9072-6292-82EA-B7689452FC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A80E099-5115-D914-A9A8-729782F2387E}"/>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4200" err="1"/>
              <a:t>Arrerne-alhaye</a:t>
            </a:r>
            <a:endParaRPr lang="en-US" err="1"/>
          </a:p>
        </p:txBody>
      </p:sp>
      <p:pic>
        <p:nvPicPr>
          <p:cNvPr id="4" name="Content Placeholder 3" descr="Cartoon Guy Sitting On Chair Design Isolated Stock Illustration By ...">
            <a:extLst>
              <a:ext uri="{FF2B5EF4-FFF2-40B4-BE49-F238E27FC236}">
                <a16:creationId xmlns:a16="http://schemas.microsoft.com/office/drawing/2014/main" id="{711FC951-7BD5-1B08-CE0B-7B759F3A8CD3}"/>
              </a:ext>
            </a:extLst>
          </p:cNvPr>
          <p:cNvPicPr>
            <a:picLocks noChangeAspect="1"/>
          </p:cNvPicPr>
          <p:nvPr/>
        </p:nvPicPr>
        <p:blipFill>
          <a:blip r:embed="rId8"/>
          <a:srcRect l="20613" r="20293" b="2"/>
          <a:stretch/>
        </p:blipFill>
        <p:spPr>
          <a:xfrm>
            <a:off x="5936716" y="640080"/>
            <a:ext cx="4956743" cy="5577840"/>
          </a:xfrm>
          <a:prstGeom prst="rect">
            <a:avLst/>
          </a:prstGeom>
          <a:ln>
            <a:noFill/>
          </a:ln>
          <a:effectLst>
            <a:outerShdw blurRad="76200" dist="63500" dir="5040000" algn="tl" rotWithShape="0">
              <a:srgbClr val="000000">
                <a:alpha val="41000"/>
              </a:srgbClr>
            </a:outerShdw>
          </a:effectLst>
        </p:spPr>
      </p:pic>
      <p:pic>
        <p:nvPicPr>
          <p:cNvPr id="3" name="Arrene-alhaye -VMD - Recording">
            <a:hlinkClick r:id="" action="ppaction://media"/>
            <a:extLst>
              <a:ext uri="{FF2B5EF4-FFF2-40B4-BE49-F238E27FC236}">
                <a16:creationId xmlns:a16="http://schemas.microsoft.com/office/drawing/2014/main" id="{ED54C072-DB68-C3A4-B89B-074F06ABB0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07228" y="3400052"/>
            <a:ext cx="730250" cy="730250"/>
          </a:xfrm>
          <a:prstGeom prst="rect">
            <a:avLst/>
          </a:prstGeom>
        </p:spPr>
      </p:pic>
    </p:spTree>
    <p:extLst>
      <p:ext uri="{BB962C8B-B14F-4D97-AF65-F5344CB8AC3E}">
        <p14:creationId xmlns:p14="http://schemas.microsoft.com/office/powerpoint/2010/main" val="11416160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2098-2A1C-684A-68B9-F90EDCDBA4B9}"/>
              </a:ext>
            </a:extLst>
          </p:cNvPr>
          <p:cNvSpPr>
            <a:spLocks noGrp="1"/>
          </p:cNvSpPr>
          <p:nvPr>
            <p:ph type="title"/>
          </p:nvPr>
        </p:nvSpPr>
        <p:spPr/>
        <p:txBody>
          <a:bodyPr/>
          <a:lstStyle/>
          <a:p>
            <a:r>
              <a:rPr lang="en-US" err="1"/>
              <a:t>Ilyelheme</a:t>
            </a:r>
            <a:r>
              <a:rPr lang="en-US"/>
              <a:t> </a:t>
            </a:r>
          </a:p>
        </p:txBody>
      </p:sp>
      <p:pic>
        <p:nvPicPr>
          <p:cNvPr id="3" name="Picture 2" descr="Unte Nthenharenye (Where do you come from?) | IAD Press | Australian Aboriginal Publisher &amp; Book Shop">
            <a:extLst>
              <a:ext uri="{FF2B5EF4-FFF2-40B4-BE49-F238E27FC236}">
                <a16:creationId xmlns:a16="http://schemas.microsoft.com/office/drawing/2014/main" id="{6F4CA257-40D1-F1F3-1B9F-374B5EC62F39}"/>
              </a:ext>
            </a:extLst>
          </p:cNvPr>
          <p:cNvPicPr>
            <a:picLocks noChangeAspect="1"/>
          </p:cNvPicPr>
          <p:nvPr/>
        </p:nvPicPr>
        <p:blipFill>
          <a:blip r:embed="rId6"/>
          <a:stretch>
            <a:fillRect/>
          </a:stretch>
        </p:blipFill>
        <p:spPr>
          <a:xfrm>
            <a:off x="6091237" y="3424237"/>
            <a:ext cx="9525" cy="9525"/>
          </a:xfrm>
          <a:prstGeom prst="rect">
            <a:avLst/>
          </a:prstGeom>
        </p:spPr>
      </p:pic>
      <p:pic>
        <p:nvPicPr>
          <p:cNvPr id="4" name="Picture 3" descr="Woman pop art hand hold microphone News comic text speech bubble. Woman pop art style fashion. Girl hand hold microphone cartoon vector illustration. Retro poster comimc book performance. Entertainment halftone background. Microphone stock vector">
            <a:extLst>
              <a:ext uri="{FF2B5EF4-FFF2-40B4-BE49-F238E27FC236}">
                <a16:creationId xmlns:a16="http://schemas.microsoft.com/office/drawing/2014/main" id="{CFC8F0C1-16AD-1BB5-AA8C-300271BFBABD}"/>
              </a:ext>
            </a:extLst>
          </p:cNvPr>
          <p:cNvPicPr>
            <a:picLocks noChangeAspect="1"/>
          </p:cNvPicPr>
          <p:nvPr/>
        </p:nvPicPr>
        <p:blipFill>
          <a:blip r:embed="rId7"/>
          <a:stretch>
            <a:fillRect/>
          </a:stretch>
        </p:blipFill>
        <p:spPr>
          <a:xfrm>
            <a:off x="9688768" y="144518"/>
            <a:ext cx="2303849" cy="1997918"/>
          </a:xfrm>
          <a:prstGeom prst="rect">
            <a:avLst/>
          </a:prstGeom>
        </p:spPr>
      </p:pic>
      <p:sp>
        <p:nvSpPr>
          <p:cNvPr id="5" name="TextBox 4">
            <a:extLst>
              <a:ext uri="{FF2B5EF4-FFF2-40B4-BE49-F238E27FC236}">
                <a16:creationId xmlns:a16="http://schemas.microsoft.com/office/drawing/2014/main" id="{F35FDFCB-319A-7FA5-09D9-72503B7613D7}"/>
              </a:ext>
            </a:extLst>
          </p:cNvPr>
          <p:cNvSpPr txBox="1"/>
          <p:nvPr/>
        </p:nvSpPr>
        <p:spPr>
          <a:xfrm>
            <a:off x="260930" y="2036608"/>
            <a:ext cx="5830307"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Unte </a:t>
            </a:r>
            <a:r>
              <a:rPr lang="en-US" sz="2400" dirty="0" err="1"/>
              <a:t>nthenhe-arenye</a:t>
            </a:r>
            <a:r>
              <a:rPr lang="en-US" sz="2400" dirty="0"/>
              <a:t>?</a:t>
            </a:r>
          </a:p>
          <a:p>
            <a:r>
              <a:rPr lang="en-US" sz="2400" dirty="0" err="1"/>
              <a:t>Atyenge</a:t>
            </a:r>
            <a:r>
              <a:rPr lang="en-US" sz="2400" dirty="0"/>
              <a:t> </a:t>
            </a:r>
            <a:r>
              <a:rPr lang="en-US" sz="2400" dirty="0" err="1"/>
              <a:t>ilaye</a:t>
            </a:r>
            <a:r>
              <a:rPr lang="en-US" sz="2400" dirty="0"/>
              <a:t>, </a:t>
            </a:r>
            <a:r>
              <a:rPr lang="en-US" sz="2400" dirty="0" err="1"/>
              <a:t>atyenge</a:t>
            </a:r>
            <a:r>
              <a:rPr lang="en-US" sz="2400" dirty="0"/>
              <a:t> </a:t>
            </a:r>
            <a:r>
              <a:rPr lang="en-US" sz="2400" dirty="0" err="1"/>
              <a:t>ilaye</a:t>
            </a:r>
            <a:r>
              <a:rPr lang="en-US" sz="2400" dirty="0"/>
              <a:t>. (repeat x2)</a:t>
            </a:r>
          </a:p>
          <a:p>
            <a:endParaRPr lang="en-US" sz="2400" dirty="0"/>
          </a:p>
          <a:p>
            <a:r>
              <a:rPr lang="en-US" sz="2400" dirty="0"/>
              <a:t>Ayenge </a:t>
            </a:r>
            <a:r>
              <a:rPr lang="en-US" sz="2400" dirty="0" err="1"/>
              <a:t>apmere</a:t>
            </a:r>
            <a:r>
              <a:rPr lang="en-US" sz="2400" dirty="0"/>
              <a:t> </a:t>
            </a:r>
            <a:r>
              <a:rPr lang="en-US" sz="2400" dirty="0" err="1"/>
              <a:t>ikngerrarenye</a:t>
            </a:r>
            <a:r>
              <a:rPr lang="en-US" sz="2400" dirty="0"/>
              <a:t>.</a:t>
            </a:r>
          </a:p>
          <a:p>
            <a:r>
              <a:rPr lang="en-US" sz="2400" dirty="0" err="1"/>
              <a:t>Ltyentye</a:t>
            </a:r>
            <a:r>
              <a:rPr lang="en-US" sz="2400" dirty="0"/>
              <a:t> </a:t>
            </a:r>
            <a:r>
              <a:rPr lang="en-US" sz="2400" dirty="0" err="1"/>
              <a:t>Apurte</a:t>
            </a:r>
            <a:r>
              <a:rPr lang="en-US" sz="2400" dirty="0"/>
              <a:t>, </a:t>
            </a:r>
            <a:r>
              <a:rPr lang="en-US" sz="2400" dirty="0" err="1"/>
              <a:t>Ltyentye</a:t>
            </a:r>
            <a:r>
              <a:rPr lang="en-US" sz="2400" dirty="0"/>
              <a:t> </a:t>
            </a:r>
            <a:r>
              <a:rPr lang="en-US" sz="2400" dirty="0" err="1"/>
              <a:t>Apurte</a:t>
            </a:r>
            <a:r>
              <a:rPr lang="en-US" sz="2400" dirty="0"/>
              <a:t>.</a:t>
            </a:r>
          </a:p>
          <a:p>
            <a:endParaRPr lang="en-US" sz="2400" dirty="0"/>
          </a:p>
          <a:p>
            <a:r>
              <a:rPr lang="en-US" sz="2400" dirty="0"/>
              <a:t>Unte </a:t>
            </a:r>
            <a:r>
              <a:rPr lang="en-US" sz="2400" dirty="0" err="1"/>
              <a:t>nthenhe-arenye</a:t>
            </a:r>
            <a:r>
              <a:rPr lang="en-US" sz="2400" dirty="0"/>
              <a:t>?</a:t>
            </a:r>
          </a:p>
          <a:p>
            <a:r>
              <a:rPr lang="en-US" sz="2400" dirty="0" err="1"/>
              <a:t>Ltyentye</a:t>
            </a:r>
            <a:r>
              <a:rPr lang="en-US" sz="2400" dirty="0"/>
              <a:t> </a:t>
            </a:r>
            <a:r>
              <a:rPr lang="en-US" sz="2400" dirty="0" err="1"/>
              <a:t>Apurte</a:t>
            </a:r>
            <a:r>
              <a:rPr lang="en-US" sz="2400" dirty="0"/>
              <a:t>, </a:t>
            </a:r>
            <a:r>
              <a:rPr lang="en-US" sz="2400" dirty="0" err="1"/>
              <a:t>Ltyentye</a:t>
            </a:r>
            <a:r>
              <a:rPr lang="en-US" sz="2400" dirty="0"/>
              <a:t> </a:t>
            </a:r>
            <a:r>
              <a:rPr lang="en-US" sz="2400" dirty="0" err="1"/>
              <a:t>Apurte</a:t>
            </a:r>
            <a:r>
              <a:rPr lang="en-US" sz="2400" dirty="0"/>
              <a:t>.</a:t>
            </a:r>
          </a:p>
          <a:p>
            <a:endParaRPr lang="en-US" sz="2400" dirty="0"/>
          </a:p>
          <a:p>
            <a:r>
              <a:rPr lang="en-US" sz="2400" dirty="0" err="1"/>
              <a:t>Unthenhe-arenye</a:t>
            </a:r>
            <a:r>
              <a:rPr lang="en-US" sz="2400" dirty="0"/>
              <a:t>?</a:t>
            </a:r>
            <a:endParaRPr lang="en-US" sz="2000" dirty="0"/>
          </a:p>
          <a:p>
            <a:r>
              <a:rPr lang="en-US" sz="2400" dirty="0" err="1"/>
              <a:t>Atyenge</a:t>
            </a:r>
            <a:r>
              <a:rPr lang="en-US" sz="2400" dirty="0"/>
              <a:t> </a:t>
            </a:r>
            <a:r>
              <a:rPr lang="en-US" sz="2400" dirty="0" err="1"/>
              <a:t>ilaye</a:t>
            </a:r>
            <a:r>
              <a:rPr lang="en-US" sz="2400" dirty="0"/>
              <a:t>, </a:t>
            </a:r>
            <a:r>
              <a:rPr lang="en-US" sz="2400" dirty="0" err="1"/>
              <a:t>atyenge</a:t>
            </a:r>
            <a:r>
              <a:rPr lang="en-US" sz="2400" dirty="0"/>
              <a:t> </a:t>
            </a:r>
            <a:r>
              <a:rPr lang="en-US" sz="2400" dirty="0" err="1"/>
              <a:t>ilaye</a:t>
            </a:r>
            <a:endParaRPr lang="en-US" sz="2000" dirty="0"/>
          </a:p>
        </p:txBody>
      </p:sp>
      <p:pic>
        <p:nvPicPr>
          <p:cNvPr id="6" name="1 unte nthenharenye.wav">
            <a:hlinkClick r:id="" action="ppaction://media"/>
            <a:extLst>
              <a:ext uri="{FF2B5EF4-FFF2-40B4-BE49-F238E27FC236}">
                <a16:creationId xmlns:a16="http://schemas.microsoft.com/office/drawing/2014/main" id="{B12DDF00-239E-E274-1F04-876CF8239F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35061" y="6104772"/>
            <a:ext cx="812800" cy="812800"/>
          </a:xfrm>
          <a:prstGeom prst="rect">
            <a:avLst/>
          </a:prstGeom>
        </p:spPr>
      </p:pic>
      <p:pic>
        <p:nvPicPr>
          <p:cNvPr id="7" name="Ilyelheme - VMD Recording">
            <a:hlinkClick r:id="" action="ppaction://media"/>
            <a:extLst>
              <a:ext uri="{FF2B5EF4-FFF2-40B4-BE49-F238E27FC236}">
                <a16:creationId xmlns:a16="http://schemas.microsoft.com/office/drawing/2014/main" id="{D0792420-CDFC-0CB8-AE4E-E28B02A3595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248602" y="927966"/>
            <a:ext cx="730250" cy="730250"/>
          </a:xfrm>
          <a:prstGeom prst="rect">
            <a:avLst/>
          </a:prstGeom>
        </p:spPr>
      </p:pic>
      <p:sp>
        <p:nvSpPr>
          <p:cNvPr id="8" name="TextBox 7">
            <a:extLst>
              <a:ext uri="{FF2B5EF4-FFF2-40B4-BE49-F238E27FC236}">
                <a16:creationId xmlns:a16="http://schemas.microsoft.com/office/drawing/2014/main" id="{7D7528BE-258F-4FF9-6D4F-19AB5C41122A}"/>
              </a:ext>
            </a:extLst>
          </p:cNvPr>
          <p:cNvSpPr txBox="1"/>
          <p:nvPr/>
        </p:nvSpPr>
        <p:spPr>
          <a:xfrm>
            <a:off x="6091237" y="1914301"/>
            <a:ext cx="645569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err="1">
                <a:solidFill>
                  <a:srgbClr val="FFFFFF"/>
                </a:solidFill>
                <a:latin typeface="Trebuchet MS"/>
                <a:cs typeface="Segoe UI"/>
              </a:rPr>
              <a:t>Unte</a:t>
            </a:r>
            <a:r>
              <a:rPr lang="en-US" sz="2400" dirty="0">
                <a:solidFill>
                  <a:srgbClr val="FFFFFF"/>
                </a:solidFill>
                <a:latin typeface="Trebuchet MS"/>
                <a:cs typeface="Segoe UI"/>
              </a:rPr>
              <a:t> </a:t>
            </a:r>
            <a:r>
              <a:rPr lang="en-US" sz="2400" dirty="0" err="1">
                <a:solidFill>
                  <a:srgbClr val="FFFFFF"/>
                </a:solidFill>
                <a:latin typeface="Trebuchet MS"/>
                <a:cs typeface="Segoe UI"/>
              </a:rPr>
              <a:t>nthenhe-arenye</a:t>
            </a:r>
            <a:r>
              <a:rPr lang="en-US" sz="2400" dirty="0">
                <a:solidFill>
                  <a:srgbClr val="FFFFFF"/>
                </a:solidFill>
                <a:latin typeface="Trebuchet MS"/>
                <a:cs typeface="Segoe UI"/>
              </a:rPr>
              <a:t>?</a:t>
            </a:r>
            <a:endParaRPr lang="en-US" sz="2000" dirty="0"/>
          </a:p>
          <a:p>
            <a:r>
              <a:rPr lang="en-US" sz="2400" baseline="0" dirty="0" err="1">
                <a:solidFill>
                  <a:srgbClr val="FFFFFF"/>
                </a:solidFill>
                <a:latin typeface="Trebuchet MS"/>
                <a:ea typeface="Segoe UI"/>
                <a:cs typeface="Segoe UI"/>
              </a:rPr>
              <a:t>Atyenge</a:t>
            </a:r>
            <a:r>
              <a:rPr lang="en-US" sz="2400" baseline="0" dirty="0">
                <a:solidFill>
                  <a:srgbClr val="FFFFFF"/>
                </a:solidFill>
                <a:latin typeface="Trebuchet MS"/>
                <a:ea typeface="Segoe UI"/>
                <a:cs typeface="Segoe UI"/>
              </a:rPr>
              <a:t> </a:t>
            </a:r>
            <a:r>
              <a:rPr lang="en-US" sz="2400" baseline="0" dirty="0" err="1">
                <a:solidFill>
                  <a:srgbClr val="FFFFFF"/>
                </a:solidFill>
                <a:latin typeface="Trebuchet MS"/>
                <a:ea typeface="Segoe UI"/>
                <a:cs typeface="Segoe UI"/>
              </a:rPr>
              <a:t>ilaye</a:t>
            </a:r>
            <a:r>
              <a:rPr lang="en-US" sz="2400" baseline="0" dirty="0">
                <a:solidFill>
                  <a:srgbClr val="FFFFFF"/>
                </a:solidFill>
                <a:latin typeface="Trebuchet MS"/>
                <a:ea typeface="Segoe UI"/>
                <a:cs typeface="Segoe UI"/>
              </a:rPr>
              <a:t>, </a:t>
            </a:r>
            <a:r>
              <a:rPr lang="en-US" sz="2400" baseline="0" dirty="0" err="1">
                <a:solidFill>
                  <a:srgbClr val="FFFFFF"/>
                </a:solidFill>
                <a:latin typeface="Trebuchet MS"/>
                <a:ea typeface="Segoe UI"/>
                <a:cs typeface="Segoe UI"/>
              </a:rPr>
              <a:t>atyenge</a:t>
            </a:r>
            <a:r>
              <a:rPr lang="en-US" sz="2400" baseline="0" dirty="0">
                <a:solidFill>
                  <a:srgbClr val="FFFFFF"/>
                </a:solidFill>
                <a:latin typeface="Trebuchet MS"/>
                <a:ea typeface="Segoe UI"/>
                <a:cs typeface="Segoe UI"/>
              </a:rPr>
              <a:t> </a:t>
            </a:r>
            <a:r>
              <a:rPr lang="en-US" sz="2400" baseline="0" dirty="0" err="1">
                <a:solidFill>
                  <a:srgbClr val="FFFFFF"/>
                </a:solidFill>
                <a:latin typeface="Trebuchet MS"/>
                <a:ea typeface="Segoe UI"/>
                <a:cs typeface="Segoe UI"/>
              </a:rPr>
              <a:t>ilaye</a:t>
            </a:r>
            <a:r>
              <a:rPr lang="en-US" sz="2400" baseline="0" dirty="0">
                <a:solidFill>
                  <a:srgbClr val="FFFFFF"/>
                </a:solidFill>
                <a:latin typeface="Trebuchet MS"/>
                <a:ea typeface="Segoe UI"/>
                <a:cs typeface="Segoe UI"/>
              </a:rPr>
              <a:t>.</a:t>
            </a:r>
            <a:r>
              <a:rPr lang="en-US" sz="2400" dirty="0">
                <a:solidFill>
                  <a:srgbClr val="FFFFFF"/>
                </a:solidFill>
                <a:latin typeface="Trebuchet MS"/>
                <a:ea typeface="Segoe UI"/>
                <a:cs typeface="Segoe UI"/>
              </a:rPr>
              <a:t>​</a:t>
            </a:r>
            <a:endParaRPr lang="en-US" sz="2000" dirty="0"/>
          </a:p>
          <a:p>
            <a:pPr rtl="0"/>
            <a:r>
              <a:rPr lang="en-US" sz="2400" dirty="0">
                <a:solidFill>
                  <a:srgbClr val="FFFFFF"/>
                </a:solidFill>
                <a:latin typeface="Trebuchet MS"/>
                <a:ea typeface="Segoe UI"/>
                <a:cs typeface="Segoe UI"/>
              </a:rPr>
              <a:t>​</a:t>
            </a:r>
          </a:p>
          <a:p>
            <a:pPr rtl="0"/>
            <a:r>
              <a:rPr lang="en-US" sz="2400" baseline="0" dirty="0">
                <a:solidFill>
                  <a:srgbClr val="FFFFFF"/>
                </a:solidFill>
                <a:latin typeface="Trebuchet MS"/>
                <a:ea typeface="Segoe UI"/>
                <a:cs typeface="Segoe UI"/>
              </a:rPr>
              <a:t>Ayenge </a:t>
            </a:r>
            <a:r>
              <a:rPr lang="en-US" sz="2400" baseline="0" dirty="0" err="1">
                <a:solidFill>
                  <a:srgbClr val="FFFFFF"/>
                </a:solidFill>
                <a:latin typeface="Trebuchet MS"/>
                <a:ea typeface="Segoe UI"/>
                <a:cs typeface="Segoe UI"/>
              </a:rPr>
              <a:t>apmere</a:t>
            </a:r>
            <a:r>
              <a:rPr lang="en-US" sz="2400" baseline="0" dirty="0">
                <a:solidFill>
                  <a:srgbClr val="FFFFFF"/>
                </a:solidFill>
                <a:latin typeface="Trebuchet MS"/>
                <a:ea typeface="Segoe UI"/>
                <a:cs typeface="Segoe UI"/>
              </a:rPr>
              <a:t> </a:t>
            </a:r>
            <a:r>
              <a:rPr lang="en-US" sz="2400" baseline="0" dirty="0" err="1">
                <a:solidFill>
                  <a:srgbClr val="FFFFFF"/>
                </a:solidFill>
                <a:latin typeface="Trebuchet MS"/>
                <a:ea typeface="Segoe UI"/>
                <a:cs typeface="Segoe UI"/>
              </a:rPr>
              <a:t>Amoonguna</a:t>
            </a:r>
            <a:r>
              <a:rPr lang="en-US" sz="2400" dirty="0" err="1">
                <a:solidFill>
                  <a:srgbClr val="FFFFFF"/>
                </a:solidFill>
                <a:latin typeface="Trebuchet MS"/>
                <a:ea typeface="Segoe UI"/>
                <a:cs typeface="Segoe UI"/>
              </a:rPr>
              <a:t>-</a:t>
            </a:r>
            <a:r>
              <a:rPr lang="en-US" sz="2400" baseline="0" dirty="0" err="1">
                <a:solidFill>
                  <a:srgbClr val="FFFFFF"/>
                </a:solidFill>
                <a:latin typeface="Trebuchet MS"/>
                <a:ea typeface="Segoe UI"/>
                <a:cs typeface="Segoe UI"/>
              </a:rPr>
              <a:t>arenye</a:t>
            </a:r>
            <a:r>
              <a:rPr lang="en-US" sz="2400" baseline="0" dirty="0">
                <a:solidFill>
                  <a:srgbClr val="FFFFFF"/>
                </a:solidFill>
                <a:latin typeface="Trebuchet MS"/>
                <a:ea typeface="Segoe UI"/>
                <a:cs typeface="Segoe UI"/>
              </a:rPr>
              <a:t>.</a:t>
            </a:r>
            <a:r>
              <a:rPr lang="en-US" sz="2400" dirty="0">
                <a:solidFill>
                  <a:srgbClr val="FFFFFF"/>
                </a:solidFill>
                <a:latin typeface="Trebuchet MS"/>
                <a:ea typeface="Segoe UI"/>
                <a:cs typeface="Segoe UI"/>
              </a:rPr>
              <a:t>​</a:t>
            </a:r>
          </a:p>
          <a:p>
            <a:pPr rtl="0"/>
            <a:r>
              <a:rPr lang="en-US" sz="2400" baseline="0" dirty="0" err="1">
                <a:solidFill>
                  <a:srgbClr val="FFFFFF"/>
                </a:solidFill>
                <a:latin typeface="Trebuchet MS"/>
                <a:ea typeface="Segoe UI"/>
                <a:cs typeface="Segoe UI"/>
              </a:rPr>
              <a:t>Apmere</a:t>
            </a:r>
            <a:r>
              <a:rPr lang="en-US" sz="2400" baseline="0" dirty="0">
                <a:solidFill>
                  <a:srgbClr val="FFFFFF"/>
                </a:solidFill>
                <a:latin typeface="Trebuchet MS"/>
                <a:ea typeface="Segoe UI"/>
                <a:cs typeface="Segoe UI"/>
              </a:rPr>
              <a:t> </a:t>
            </a:r>
            <a:r>
              <a:rPr lang="en-US" sz="2400" baseline="0" dirty="0" err="1">
                <a:solidFill>
                  <a:srgbClr val="FFFFFF"/>
                </a:solidFill>
                <a:latin typeface="Trebuchet MS"/>
                <a:ea typeface="Segoe UI"/>
                <a:cs typeface="Segoe UI"/>
              </a:rPr>
              <a:t>nhenhe</a:t>
            </a:r>
            <a:r>
              <a:rPr lang="en-US" sz="2400" baseline="0" dirty="0">
                <a:solidFill>
                  <a:srgbClr val="FFFFFF"/>
                </a:solidFill>
                <a:latin typeface="Trebuchet MS"/>
                <a:ea typeface="Segoe UI"/>
                <a:cs typeface="Segoe UI"/>
              </a:rPr>
              <a:t> </a:t>
            </a:r>
            <a:r>
              <a:rPr lang="en-US" sz="2400" baseline="0" dirty="0" err="1">
                <a:solidFill>
                  <a:srgbClr val="FFFFFF"/>
                </a:solidFill>
                <a:latin typeface="Trebuchet MS"/>
                <a:ea typeface="Segoe UI"/>
                <a:cs typeface="Segoe UI"/>
              </a:rPr>
              <a:t>mwerre</a:t>
            </a:r>
            <a:r>
              <a:rPr lang="en-US" sz="2400" baseline="0" dirty="0">
                <a:solidFill>
                  <a:srgbClr val="FFFFFF"/>
                </a:solidFill>
                <a:latin typeface="Trebuchet MS"/>
                <a:ea typeface="Segoe UI"/>
                <a:cs typeface="Segoe UI"/>
              </a:rPr>
              <a:t> </a:t>
            </a:r>
            <a:r>
              <a:rPr lang="en-US" sz="2400" baseline="0" dirty="0" err="1">
                <a:solidFill>
                  <a:srgbClr val="FFFFFF"/>
                </a:solidFill>
                <a:latin typeface="Trebuchet MS"/>
                <a:ea typeface="Segoe UI"/>
                <a:cs typeface="Segoe UI"/>
              </a:rPr>
              <a:t>anthurre</a:t>
            </a:r>
            <a:r>
              <a:rPr lang="en-US" sz="2400" baseline="0" dirty="0">
                <a:solidFill>
                  <a:srgbClr val="FFFFFF"/>
                </a:solidFill>
                <a:latin typeface="Trebuchet MS"/>
                <a:ea typeface="Segoe UI"/>
                <a:cs typeface="Segoe UI"/>
              </a:rPr>
              <a:t>.</a:t>
            </a:r>
          </a:p>
          <a:p>
            <a:endParaRPr lang="en-US" sz="2400" dirty="0">
              <a:cs typeface="Segoe UI"/>
            </a:endParaRPr>
          </a:p>
          <a:p>
            <a:r>
              <a:rPr lang="en-US" sz="2400" dirty="0" err="1">
                <a:cs typeface="Segoe UI"/>
              </a:rPr>
              <a:t>Unte</a:t>
            </a:r>
            <a:r>
              <a:rPr lang="en-US" sz="2400" dirty="0">
                <a:cs typeface="Segoe UI"/>
              </a:rPr>
              <a:t> </a:t>
            </a:r>
            <a:r>
              <a:rPr lang="en-US" sz="2400" dirty="0" err="1">
                <a:cs typeface="Segoe UI"/>
              </a:rPr>
              <a:t>nthenhe-arenye</a:t>
            </a:r>
            <a:r>
              <a:rPr lang="en-US" sz="2400" dirty="0">
                <a:cs typeface="Segoe UI"/>
              </a:rPr>
              <a:t>?</a:t>
            </a:r>
          </a:p>
          <a:p>
            <a:r>
              <a:rPr lang="en-US" sz="2400" dirty="0" err="1">
                <a:cs typeface="Segoe UI"/>
              </a:rPr>
              <a:t>Amoonguna-arenye</a:t>
            </a:r>
            <a:r>
              <a:rPr lang="en-US" sz="2400" dirty="0">
                <a:cs typeface="Segoe UI"/>
              </a:rPr>
              <a:t>, </a:t>
            </a:r>
            <a:r>
              <a:rPr lang="en-US" sz="2400" dirty="0" err="1">
                <a:cs typeface="Segoe UI"/>
              </a:rPr>
              <a:t>Amoonguna-arenye</a:t>
            </a:r>
            <a:r>
              <a:rPr lang="en-US" sz="2400" dirty="0">
                <a:cs typeface="Segoe UI"/>
              </a:rPr>
              <a:t>.</a:t>
            </a:r>
          </a:p>
          <a:p>
            <a:endParaRPr lang="en-US" sz="2400" dirty="0">
              <a:cs typeface="Segoe UI"/>
            </a:endParaRPr>
          </a:p>
          <a:p>
            <a:r>
              <a:rPr lang="en-US" sz="2400" dirty="0">
                <a:cs typeface="Segoe UI"/>
              </a:rPr>
              <a:t>									Male voice</a:t>
            </a:r>
          </a:p>
          <a:p>
            <a:r>
              <a:rPr lang="en-US" sz="2400" dirty="0" err="1">
                <a:cs typeface="Segoe UI"/>
              </a:rPr>
              <a:t>Unte</a:t>
            </a:r>
            <a:r>
              <a:rPr lang="en-US" sz="2400" dirty="0">
                <a:cs typeface="Segoe UI"/>
              </a:rPr>
              <a:t> </a:t>
            </a:r>
            <a:r>
              <a:rPr lang="en-US" sz="2400" dirty="0" err="1">
                <a:cs typeface="Segoe UI"/>
              </a:rPr>
              <a:t>nthenhe-arenye</a:t>
            </a:r>
            <a:r>
              <a:rPr lang="en-US" sz="2400" dirty="0">
                <a:cs typeface="Segoe UI"/>
              </a:rPr>
              <a:t>?</a:t>
            </a:r>
          </a:p>
          <a:p>
            <a:r>
              <a:rPr lang="en-US" sz="2400" dirty="0" err="1">
                <a:cs typeface="Segoe UI"/>
              </a:rPr>
              <a:t>Atyenge</a:t>
            </a:r>
            <a:r>
              <a:rPr lang="en-US" sz="2400" dirty="0">
                <a:cs typeface="Segoe UI"/>
              </a:rPr>
              <a:t> </a:t>
            </a:r>
            <a:r>
              <a:rPr lang="en-US" sz="2400" dirty="0" err="1">
                <a:cs typeface="Segoe UI"/>
              </a:rPr>
              <a:t>ilaye</a:t>
            </a:r>
            <a:r>
              <a:rPr lang="en-US" sz="2400" dirty="0">
                <a:cs typeface="Segoe UI"/>
              </a:rPr>
              <a:t>, </a:t>
            </a:r>
            <a:r>
              <a:rPr lang="en-US" sz="2400" dirty="0" err="1">
                <a:cs typeface="Segoe UI"/>
              </a:rPr>
              <a:t>atyenge</a:t>
            </a:r>
            <a:r>
              <a:rPr lang="en-US" sz="2400" dirty="0">
                <a:cs typeface="Segoe UI"/>
              </a:rPr>
              <a:t> </a:t>
            </a:r>
            <a:r>
              <a:rPr lang="en-US" sz="2400" dirty="0" err="1">
                <a:cs typeface="Segoe UI"/>
              </a:rPr>
              <a:t>ilaye</a:t>
            </a:r>
            <a:endParaRPr lang="en-US" sz="2400" dirty="0"/>
          </a:p>
        </p:txBody>
      </p:sp>
    </p:spTree>
    <p:extLst>
      <p:ext uri="{BB962C8B-B14F-4D97-AF65-F5344CB8AC3E}">
        <p14:creationId xmlns:p14="http://schemas.microsoft.com/office/powerpoint/2010/main" val="205242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9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100D021-ED8E-4951-8376-73996A82CD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9" name="Picture 38">
            <a:extLst>
              <a:ext uri="{FF2B5EF4-FFF2-40B4-BE49-F238E27FC236}">
                <a16:creationId xmlns:a16="http://schemas.microsoft.com/office/drawing/2014/main" id="{46FE219C-22F7-4734-B3C1-28E70390CE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9">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40" name="Picture 39">
            <a:extLst>
              <a:ext uri="{FF2B5EF4-FFF2-40B4-BE49-F238E27FC236}">
                <a16:creationId xmlns:a16="http://schemas.microsoft.com/office/drawing/2014/main" id="{EF2EC4B6-5524-4806-8575-59DB6B8F81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10"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41" name="Rectangle 40">
            <a:extLst>
              <a:ext uri="{FF2B5EF4-FFF2-40B4-BE49-F238E27FC236}">
                <a16:creationId xmlns:a16="http://schemas.microsoft.com/office/drawing/2014/main" id="{AD50BBC6-5944-49AE-A819-558AB05AB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4F2E428D-A109-43BE-8AC2-C83EF031E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43" name="Rectangle 42">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5" name="Rectangle 44">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11"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47" name="Rectangle 4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21F1288-8F8E-1500-5FC8-400E06E4BA70}"/>
              </a:ext>
            </a:extLst>
          </p:cNvPr>
          <p:cNvSpPr>
            <a:spLocks noGrp="1"/>
          </p:cNvSpPr>
          <p:nvPr>
            <p:ph type="title"/>
          </p:nvPr>
        </p:nvSpPr>
        <p:spPr>
          <a:xfrm>
            <a:off x="680321" y="2063262"/>
            <a:ext cx="3739279" cy="2661052"/>
          </a:xfrm>
        </p:spPr>
        <p:txBody>
          <a:bodyPr vert="horz" lIns="91440" tIns="45720" rIns="91440" bIns="45720" rtlCol="0" anchor="ctr">
            <a:normAutofit/>
          </a:bodyPr>
          <a:lstStyle/>
          <a:p>
            <a:pPr algn="r"/>
            <a:r>
              <a:rPr lang="en-US" sz="4400"/>
              <a:t>Close</a:t>
            </a:r>
          </a:p>
        </p:txBody>
      </p:sp>
      <p:graphicFrame>
        <p:nvGraphicFramePr>
          <p:cNvPr id="48" name="TextBox 2">
            <a:extLst>
              <a:ext uri="{FF2B5EF4-FFF2-40B4-BE49-F238E27FC236}">
                <a16:creationId xmlns:a16="http://schemas.microsoft.com/office/drawing/2014/main" id="{C6BAAA4D-28E6-1991-1EB0-B9FEB4BD8C74}"/>
              </a:ext>
            </a:extLst>
          </p:cNvPr>
          <p:cNvGraphicFramePr/>
          <p:nvPr>
            <p:extLst>
              <p:ext uri="{D42A27DB-BD31-4B8C-83A1-F6EECF244321}">
                <p14:modId xmlns:p14="http://schemas.microsoft.com/office/powerpoint/2010/main" val="3942182865"/>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1" name="Urreke aretye-nhenge - VMD Recording">
            <a:hlinkClick r:id="" action="ppaction://media"/>
            <a:extLst>
              <a:ext uri="{FF2B5EF4-FFF2-40B4-BE49-F238E27FC236}">
                <a16:creationId xmlns:a16="http://schemas.microsoft.com/office/drawing/2014/main" id="{D9A59EAE-0632-4970-AF56-472D76D16AE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408581" y="5148169"/>
            <a:ext cx="730250" cy="730250"/>
          </a:xfrm>
          <a:prstGeom prst="rect">
            <a:avLst/>
          </a:prstGeom>
        </p:spPr>
      </p:pic>
      <p:pic>
        <p:nvPicPr>
          <p:cNvPr id="16" name="Mwerre anthurre - VMD Recording">
            <a:hlinkClick r:id="" action="ppaction://media"/>
            <a:extLst>
              <a:ext uri="{FF2B5EF4-FFF2-40B4-BE49-F238E27FC236}">
                <a16:creationId xmlns:a16="http://schemas.microsoft.com/office/drawing/2014/main" id="{890E1D6B-268E-5B3C-49AC-D25096CFCE8D}"/>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408581" y="3063875"/>
            <a:ext cx="730250" cy="730250"/>
          </a:xfrm>
          <a:prstGeom prst="rect">
            <a:avLst/>
          </a:prstGeom>
        </p:spPr>
      </p:pic>
      <p:pic>
        <p:nvPicPr>
          <p:cNvPr id="25" name="Arritnye atyenhe - VMD Recording">
            <a:hlinkClick r:id="" action="ppaction://media"/>
            <a:extLst>
              <a:ext uri="{FF2B5EF4-FFF2-40B4-BE49-F238E27FC236}">
                <a16:creationId xmlns:a16="http://schemas.microsoft.com/office/drawing/2014/main" id="{09D802C2-5C6E-C1B9-C439-502C9A6D9A3D}"/>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4408581" y="923552"/>
            <a:ext cx="730250" cy="730250"/>
          </a:xfrm>
          <a:prstGeom prst="rect">
            <a:avLst/>
          </a:prstGeom>
        </p:spPr>
      </p:pic>
    </p:spTree>
    <p:extLst>
      <p:ext uri="{BB962C8B-B14F-4D97-AF65-F5344CB8AC3E}">
        <p14:creationId xmlns:p14="http://schemas.microsoft.com/office/powerpoint/2010/main" val="890768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16"/>
                                        </p:tgtEl>
                                      </p:cBhvr>
                                    </p:cmd>
                                  </p:childTnLst>
                                </p:cTn>
                              </p:par>
                            </p:childTnLst>
                          </p:cTn>
                        </p:par>
                      </p:childTnLst>
                    </p:cTn>
                  </p:par>
                </p:childTnLst>
              </p:cTn>
              <p:nextCondLst>
                <p:cond evt="onClick" delay="0">
                  <p:tgtEl>
                    <p:spTgt spid="16"/>
                  </p:tgtEl>
                </p:cond>
              </p:nextCondLst>
            </p:seq>
            <p:audio>
              <p:cMediaNode>
                <p:cTn id="13" fill="hold" display="0">
                  <p:stCondLst>
                    <p:cond delay="indefinite"/>
                  </p:stCondLst>
                  <p:endCondLst>
                    <p:cond evt="onStopAudio" delay="0">
                      <p:tgtEl>
                        <p:sldTgt/>
                      </p:tgtEl>
                    </p:cond>
                  </p:endCondLst>
                </p:cTn>
                <p:tgtEl>
                  <p:spTgt spid="16"/>
                </p:tgtEl>
              </p:cMediaNode>
            </p:audio>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25"/>
                                        </p:tgtEl>
                                      </p:cBhvr>
                                    </p:cmd>
                                  </p:childTnLst>
                                </p:cTn>
                              </p:par>
                            </p:childTnLst>
                          </p:cTn>
                        </p:par>
                      </p:childTnLst>
                    </p:cTn>
                  </p:par>
                </p:childTnLst>
              </p:cTn>
              <p:nextCondLst>
                <p:cond evt="onClick" delay="0">
                  <p:tgtEl>
                    <p:spTgt spid="25"/>
                  </p:tgtEl>
                </p:cond>
              </p:nextCondLst>
            </p:seq>
            <p:audio>
              <p:cMediaNode>
                <p:cTn id="19" fill="hold" display="0">
                  <p:stCondLst>
                    <p:cond delay="indefinite"/>
                  </p:stCondLst>
                  <p:endCondLst>
                    <p:cond evt="onStopAudio" delay="0">
                      <p:tgtEl>
                        <p:sldTgt/>
                      </p:tgtEl>
                    </p:cond>
                  </p:endCondLst>
                </p:cTn>
                <p:tgtEl>
                  <p:spTgt spid="2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5F08-5B18-8C30-B67F-EE937504D048}"/>
              </a:ext>
            </a:extLst>
          </p:cNvPr>
          <p:cNvSpPr>
            <a:spLocks noGrp="1"/>
          </p:cNvSpPr>
          <p:nvPr>
            <p:ph type="title"/>
          </p:nvPr>
        </p:nvSpPr>
        <p:spPr/>
        <p:txBody>
          <a:bodyPr/>
          <a:lstStyle/>
          <a:p>
            <a:r>
              <a:rPr lang="en-US" dirty="0"/>
              <a:t>Course aims</a:t>
            </a:r>
          </a:p>
        </p:txBody>
      </p:sp>
      <p:sp>
        <p:nvSpPr>
          <p:cNvPr id="3" name="Content Placeholder 2">
            <a:extLst>
              <a:ext uri="{FF2B5EF4-FFF2-40B4-BE49-F238E27FC236}">
                <a16:creationId xmlns:a16="http://schemas.microsoft.com/office/drawing/2014/main" id="{6AE0011B-D549-7EAF-3E71-D6A5015B2466}"/>
              </a:ext>
            </a:extLst>
          </p:cNvPr>
          <p:cNvSpPr>
            <a:spLocks noGrp="1"/>
          </p:cNvSpPr>
          <p:nvPr>
            <p:ph idx="1"/>
          </p:nvPr>
        </p:nvSpPr>
        <p:spPr>
          <a:xfrm>
            <a:off x="680321" y="2336873"/>
            <a:ext cx="10655550" cy="3599316"/>
          </a:xfrm>
        </p:spPr>
        <p:txBody>
          <a:bodyPr>
            <a:normAutofit lnSpcReduction="10000"/>
          </a:bodyPr>
          <a:lstStyle/>
          <a:p>
            <a:pPr marL="0" indent="0">
              <a:buNone/>
            </a:pPr>
            <a:r>
              <a:rPr lang="en-US" dirty="0"/>
              <a:t>Students will:</a:t>
            </a:r>
          </a:p>
          <a:p>
            <a:r>
              <a:rPr lang="en-US" dirty="0"/>
              <a:t>be able to communicate using everyday sentences in Arrernte</a:t>
            </a:r>
          </a:p>
          <a:p>
            <a:r>
              <a:rPr lang="en-US" dirty="0"/>
              <a:t>learn about where Arrernte language is spoken and about </a:t>
            </a:r>
            <a:r>
              <a:rPr lang="en-US" dirty="0" err="1"/>
              <a:t>Arandic</a:t>
            </a:r>
            <a:r>
              <a:rPr lang="en-US" dirty="0"/>
              <a:t> dialects</a:t>
            </a:r>
          </a:p>
          <a:p>
            <a:r>
              <a:rPr lang="en-US" dirty="0"/>
              <a:t>understand about the Arrernte sound system </a:t>
            </a:r>
          </a:p>
          <a:p>
            <a:r>
              <a:rPr lang="en-US" dirty="0"/>
              <a:t>be able to produce some Arrernte sounds</a:t>
            </a:r>
          </a:p>
          <a:p>
            <a:r>
              <a:rPr lang="en-US" dirty="0"/>
              <a:t>learn some basic Arrernte grammar</a:t>
            </a:r>
          </a:p>
          <a:p>
            <a:r>
              <a:rPr lang="en-US" dirty="0"/>
              <a:t>learn to sing Arrernte songs</a:t>
            </a:r>
          </a:p>
          <a:p>
            <a:r>
              <a:rPr lang="en-US" dirty="0"/>
              <a:t>become familiar with available resources</a:t>
            </a:r>
          </a:p>
          <a:p>
            <a:endParaRPr lang="en-US" dirty="0"/>
          </a:p>
        </p:txBody>
      </p:sp>
    </p:spTree>
    <p:extLst>
      <p:ext uri="{BB962C8B-B14F-4D97-AF65-F5344CB8AC3E}">
        <p14:creationId xmlns:p14="http://schemas.microsoft.com/office/powerpoint/2010/main" val="1780055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8100D021-ED8E-4951-8376-73996A82CD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15">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1" name="Picture 60">
            <a:extLst>
              <a:ext uri="{FF2B5EF4-FFF2-40B4-BE49-F238E27FC236}">
                <a16:creationId xmlns:a16="http://schemas.microsoft.com/office/drawing/2014/main" id="{46FE219C-22F7-4734-B3C1-28E70390CE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16">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63" name="Picture 62">
            <a:extLst>
              <a:ext uri="{FF2B5EF4-FFF2-40B4-BE49-F238E27FC236}">
                <a16:creationId xmlns:a16="http://schemas.microsoft.com/office/drawing/2014/main" id="{EF2EC4B6-5524-4806-8575-59DB6B8F81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17"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5" name="Rectangle 64">
            <a:extLst>
              <a:ext uri="{FF2B5EF4-FFF2-40B4-BE49-F238E27FC236}">
                <a16:creationId xmlns:a16="http://schemas.microsoft.com/office/drawing/2014/main" id="{AD50BBC6-5944-49AE-A819-558AB05AB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67" name="Rectangle 66">
            <a:extLst>
              <a:ext uri="{FF2B5EF4-FFF2-40B4-BE49-F238E27FC236}">
                <a16:creationId xmlns:a16="http://schemas.microsoft.com/office/drawing/2014/main" id="{4F2E428D-A109-43BE-8AC2-C83EF031E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useBgFill="1">
        <p:nvSpPr>
          <p:cNvPr id="69" name="Rectangle 6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15">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Rectangle 7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18"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77" name="Rectangle 7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2" name="Title 1">
            <a:extLst>
              <a:ext uri="{FF2B5EF4-FFF2-40B4-BE49-F238E27FC236}">
                <a16:creationId xmlns:a16="http://schemas.microsoft.com/office/drawing/2014/main" id="{BB7F459B-FB39-6165-90BF-CDDE8AC06072}"/>
              </a:ext>
            </a:extLst>
          </p:cNvPr>
          <p:cNvSpPr>
            <a:spLocks noGrp="1"/>
          </p:cNvSpPr>
          <p:nvPr>
            <p:ph type="ctrTitle"/>
          </p:nvPr>
        </p:nvSpPr>
        <p:spPr>
          <a:xfrm>
            <a:off x="680321" y="2063262"/>
            <a:ext cx="3739279" cy="2661052"/>
          </a:xfrm>
        </p:spPr>
        <p:txBody>
          <a:bodyPr vert="horz" lIns="91440" tIns="45720" rIns="91440" bIns="45720" rtlCol="0" anchor="ctr">
            <a:normAutofit/>
          </a:bodyPr>
          <a:lstStyle/>
          <a:p>
            <a:r>
              <a:rPr lang="en-US" sz="4400" err="1"/>
              <a:t>Werte</a:t>
            </a:r>
            <a:r>
              <a:rPr lang="en-US" sz="4400"/>
              <a:t>  </a:t>
            </a:r>
          </a:p>
        </p:txBody>
      </p:sp>
      <p:graphicFrame>
        <p:nvGraphicFramePr>
          <p:cNvPr id="54" name="TextBox 3">
            <a:extLst>
              <a:ext uri="{FF2B5EF4-FFF2-40B4-BE49-F238E27FC236}">
                <a16:creationId xmlns:a16="http://schemas.microsoft.com/office/drawing/2014/main" id="{2FE24840-DFDE-7DD2-6B4C-92B4F0C56A10}"/>
              </a:ext>
            </a:extLst>
          </p:cNvPr>
          <p:cNvGraphicFramePr/>
          <p:nvPr>
            <p:extLst>
              <p:ext uri="{D42A27DB-BD31-4B8C-83A1-F6EECF244321}">
                <p14:modId xmlns:p14="http://schemas.microsoft.com/office/powerpoint/2010/main" val="1546087243"/>
              </p:ext>
            </p:extLst>
          </p:nvPr>
        </p:nvGraphicFramePr>
        <p:xfrm>
          <a:off x="4958217" y="639763"/>
          <a:ext cx="6261100" cy="557847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pic>
        <p:nvPicPr>
          <p:cNvPr id="7" name="Tomorrow is Monday Recording VMD">
            <a:hlinkClick r:id="" action="ppaction://media"/>
            <a:extLst>
              <a:ext uri="{FF2B5EF4-FFF2-40B4-BE49-F238E27FC236}">
                <a16:creationId xmlns:a16="http://schemas.microsoft.com/office/drawing/2014/main" id="{C5F813BD-8FF7-37CF-69F2-CBAE7DCFB2CF}"/>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0960856" y="5315041"/>
            <a:ext cx="730250" cy="730250"/>
          </a:xfrm>
          <a:prstGeom prst="rect">
            <a:avLst/>
          </a:prstGeom>
        </p:spPr>
      </p:pic>
      <p:pic>
        <p:nvPicPr>
          <p:cNvPr id="9" name="Today is Sunday">
            <a:hlinkClick r:id="" action="ppaction://media"/>
            <a:extLst>
              <a:ext uri="{FF2B5EF4-FFF2-40B4-BE49-F238E27FC236}">
                <a16:creationId xmlns:a16="http://schemas.microsoft.com/office/drawing/2014/main" id="{DF9F763E-392F-5C5D-698E-32C4287A63A8}"/>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0962307" y="1715498"/>
            <a:ext cx="730250" cy="730250"/>
          </a:xfrm>
          <a:prstGeom prst="rect">
            <a:avLst/>
          </a:prstGeom>
        </p:spPr>
      </p:pic>
      <p:pic>
        <p:nvPicPr>
          <p:cNvPr id="3" name="Yesterday was Saturday - VD Recording">
            <a:hlinkClick r:id="" action="ppaction://media"/>
            <a:extLst>
              <a:ext uri="{FF2B5EF4-FFF2-40B4-BE49-F238E27FC236}">
                <a16:creationId xmlns:a16="http://schemas.microsoft.com/office/drawing/2014/main" id="{FAB97A5C-1C9D-103C-BD5F-AF2CBE1E3CF1}"/>
              </a:ext>
            </a:extLst>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0960856" y="3550588"/>
            <a:ext cx="730250" cy="730250"/>
          </a:xfrm>
          <a:prstGeom prst="rect">
            <a:avLst/>
          </a:prstGeom>
        </p:spPr>
      </p:pic>
      <p:pic>
        <p:nvPicPr>
          <p:cNvPr id="588" name="Iwenhe arlte lyete - VMD Recording">
            <a:hlinkClick r:id="" action="ppaction://media"/>
            <a:extLst>
              <a:ext uri="{FF2B5EF4-FFF2-40B4-BE49-F238E27FC236}">
                <a16:creationId xmlns:a16="http://schemas.microsoft.com/office/drawing/2014/main" id="{FCE484FF-1DBD-C98E-EC80-9308C18132B9}"/>
              </a:ext>
            </a:extLst>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10956018" y="753685"/>
            <a:ext cx="730250" cy="730250"/>
          </a:xfrm>
          <a:prstGeom prst="rect">
            <a:avLst/>
          </a:prstGeom>
        </p:spPr>
      </p:pic>
      <p:pic>
        <p:nvPicPr>
          <p:cNvPr id="589" name="Iwenhe apmwerrke aneke - VMD Recording">
            <a:hlinkClick r:id="" action="ppaction://media"/>
            <a:extLst>
              <a:ext uri="{FF2B5EF4-FFF2-40B4-BE49-F238E27FC236}">
                <a16:creationId xmlns:a16="http://schemas.microsoft.com/office/drawing/2014/main" id="{39978831-F284-57CF-7756-58379B2E0C46}"/>
              </a:ext>
            </a:extLst>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10968113" y="2543780"/>
            <a:ext cx="730250" cy="730250"/>
          </a:xfrm>
          <a:prstGeom prst="rect">
            <a:avLst/>
          </a:prstGeom>
        </p:spPr>
      </p:pic>
      <p:pic>
        <p:nvPicPr>
          <p:cNvPr id="590" name="Iwenhe ingwenthe anetyenhe - VMD Recording">
            <a:hlinkClick r:id="" action="ppaction://media"/>
            <a:extLst>
              <a:ext uri="{FF2B5EF4-FFF2-40B4-BE49-F238E27FC236}">
                <a16:creationId xmlns:a16="http://schemas.microsoft.com/office/drawing/2014/main" id="{04AFECB5-9498-6A15-25AF-0ADB671F7F94}"/>
              </a:ext>
            </a:extLst>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10980208" y="4418541"/>
            <a:ext cx="730250" cy="730250"/>
          </a:xfrm>
          <a:prstGeom prst="rect">
            <a:avLst/>
          </a:prstGeom>
        </p:spPr>
      </p:pic>
    </p:spTree>
    <p:extLst>
      <p:ext uri="{BB962C8B-B14F-4D97-AF65-F5344CB8AC3E}">
        <p14:creationId xmlns:p14="http://schemas.microsoft.com/office/powerpoint/2010/main" val="2698914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9"/>
                                        </p:tgtEl>
                                      </p:cBhvr>
                                    </p:cmd>
                                  </p:childTnLst>
                                </p:cTn>
                              </p:par>
                            </p:childTnLst>
                          </p:cTn>
                        </p:par>
                      </p:childTnLst>
                    </p:cTn>
                  </p:par>
                </p:childTnLst>
              </p:cTn>
              <p:nextCondLst>
                <p:cond evt="onClick" delay="0">
                  <p:tgtEl>
                    <p:spTgt spid="9"/>
                  </p:tgtEl>
                </p:cond>
              </p:nextCondLst>
            </p:seq>
            <p:audio>
              <p:cMediaNode>
                <p:cTn id="13" fill="hold" display="0">
                  <p:stCondLst>
                    <p:cond delay="indefinite"/>
                  </p:stCondLst>
                  <p:endCondLst>
                    <p:cond evt="onStopAudio" delay="0">
                      <p:tgtEl>
                        <p:sldTgt/>
                      </p:tgtEl>
                    </p:cond>
                  </p:endCondLst>
                </p:cTn>
                <p:tgtEl>
                  <p:spTgt spid="9"/>
                </p:tgtEl>
              </p:cMediaNode>
            </p:audi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3"/>
                                        </p:tgtEl>
                                      </p:cBhvr>
                                    </p:cmd>
                                  </p:childTnLst>
                                </p:cTn>
                              </p:par>
                            </p:childTnLst>
                          </p:cTn>
                        </p:par>
                      </p:childTnLst>
                    </p:cTn>
                  </p:par>
                </p:childTnLst>
              </p:cTn>
              <p:nextCondLst>
                <p:cond evt="onClick" delay="0">
                  <p:tgtEl>
                    <p:spTgt spid="3"/>
                  </p:tgtEl>
                </p:cond>
              </p:nextCondLst>
            </p:seq>
            <p:audio>
              <p:cMediaNode>
                <p:cTn id="19" fill="hold" display="0">
                  <p:stCondLst>
                    <p:cond delay="indefinite"/>
                  </p:stCondLst>
                  <p:endCondLst>
                    <p:cond evt="onStopAudio" delay="0">
                      <p:tgtEl>
                        <p:sldTgt/>
                      </p:tgtEl>
                    </p:cond>
                  </p:endCondLst>
                </p:cTn>
                <p:tgtEl>
                  <p:spTgt spid="3"/>
                </p:tgtEl>
              </p:cMediaNode>
            </p:audio>
            <p:seq concurrent="1" nextAc="seek">
              <p:cTn id="20" restart="whenNotActive" fill="hold" evtFilter="cancelBubble" nodeType="interactiveSeq">
                <p:stCondLst>
                  <p:cond evt="onClick" delay="0">
                    <p:tgtEl>
                      <p:spTgt spid="58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588"/>
                                        </p:tgtEl>
                                      </p:cBhvr>
                                    </p:cmd>
                                  </p:childTnLst>
                                </p:cTn>
                              </p:par>
                            </p:childTnLst>
                          </p:cTn>
                        </p:par>
                      </p:childTnLst>
                    </p:cTn>
                  </p:par>
                </p:childTnLst>
              </p:cTn>
              <p:nextCondLst>
                <p:cond evt="onClick" delay="0">
                  <p:tgtEl>
                    <p:spTgt spid="588"/>
                  </p:tgtEl>
                </p:cond>
              </p:nextCondLst>
            </p:seq>
            <p:audio>
              <p:cMediaNode>
                <p:cTn id="25" fill="hold" display="0">
                  <p:stCondLst>
                    <p:cond delay="indefinite"/>
                  </p:stCondLst>
                  <p:endCondLst>
                    <p:cond evt="onStopAudio" delay="0">
                      <p:tgtEl>
                        <p:sldTgt/>
                      </p:tgtEl>
                    </p:cond>
                  </p:endCondLst>
                </p:cTn>
                <p:tgtEl>
                  <p:spTgt spid="588"/>
                </p:tgtEl>
              </p:cMediaNode>
            </p:audio>
            <p:seq concurrent="1" nextAc="seek">
              <p:cTn id="26" restart="whenNotActive" fill="hold" evtFilter="cancelBubble" nodeType="interactiveSeq">
                <p:stCondLst>
                  <p:cond evt="onClick" delay="0">
                    <p:tgtEl>
                      <p:spTgt spid="589"/>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 fill="hold"/>
                                        <p:tgtEl>
                                          <p:spTgt spid="589"/>
                                        </p:tgtEl>
                                      </p:cBhvr>
                                    </p:cmd>
                                  </p:childTnLst>
                                </p:cTn>
                              </p:par>
                            </p:childTnLst>
                          </p:cTn>
                        </p:par>
                      </p:childTnLst>
                    </p:cTn>
                  </p:par>
                </p:childTnLst>
              </p:cTn>
              <p:nextCondLst>
                <p:cond evt="onClick" delay="0">
                  <p:tgtEl>
                    <p:spTgt spid="589"/>
                  </p:tgtEl>
                </p:cond>
              </p:nextCondLst>
            </p:seq>
            <p:audio>
              <p:cMediaNode>
                <p:cTn id="31" fill="hold" display="0">
                  <p:stCondLst>
                    <p:cond delay="indefinite"/>
                  </p:stCondLst>
                  <p:endCondLst>
                    <p:cond evt="onStopAudio" delay="0">
                      <p:tgtEl>
                        <p:sldTgt/>
                      </p:tgtEl>
                    </p:cond>
                  </p:endCondLst>
                </p:cTn>
                <p:tgtEl>
                  <p:spTgt spid="589"/>
                </p:tgtEl>
              </p:cMediaNode>
            </p:audio>
            <p:seq concurrent="1" nextAc="seek">
              <p:cTn id="32" restart="whenNotActive" fill="hold" evtFilter="cancelBubble" nodeType="interactiveSeq">
                <p:stCondLst>
                  <p:cond evt="onClick" delay="0">
                    <p:tgtEl>
                      <p:spTgt spid="590"/>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 fill="hold"/>
                                        <p:tgtEl>
                                          <p:spTgt spid="590"/>
                                        </p:tgtEl>
                                      </p:cBhvr>
                                    </p:cmd>
                                  </p:childTnLst>
                                </p:cTn>
                              </p:par>
                            </p:childTnLst>
                          </p:cTn>
                        </p:par>
                      </p:childTnLst>
                    </p:cTn>
                  </p:par>
                </p:childTnLst>
              </p:cTn>
              <p:nextCondLst>
                <p:cond evt="onClick" delay="0">
                  <p:tgtEl>
                    <p:spTgt spid="590"/>
                  </p:tgtEl>
                </p:cond>
              </p:nextCondLst>
            </p:seq>
            <p:audio>
              <p:cMediaNode>
                <p:cTn id="37" fill="hold" display="0">
                  <p:stCondLst>
                    <p:cond delay="indefinite"/>
                  </p:stCondLst>
                  <p:endCondLst>
                    <p:cond evt="onStopAudio" delay="0">
                      <p:tgtEl>
                        <p:sldTgt/>
                      </p:tgtEl>
                    </p:cond>
                  </p:endCondLst>
                </p:cTn>
                <p:tgtEl>
                  <p:spTgt spid="59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20E1A-4BEF-3663-F9A9-36E67E5246C6}"/>
              </a:ext>
            </a:extLst>
          </p:cNvPr>
          <p:cNvSpPr>
            <a:spLocks noGrp="1"/>
          </p:cNvSpPr>
          <p:nvPr>
            <p:ph type="title"/>
          </p:nvPr>
        </p:nvSpPr>
        <p:spPr>
          <a:xfrm>
            <a:off x="680321" y="753228"/>
            <a:ext cx="9613861" cy="1080938"/>
          </a:xfrm>
        </p:spPr>
        <p:txBody>
          <a:bodyPr>
            <a:normAutofit/>
          </a:bodyPr>
          <a:lstStyle/>
          <a:p>
            <a:r>
              <a:rPr lang="en-US"/>
              <a:t>Introduction Activity</a:t>
            </a:r>
            <a:endParaRPr lang="en-AU"/>
          </a:p>
        </p:txBody>
      </p:sp>
      <p:sp>
        <p:nvSpPr>
          <p:cNvPr id="4" name="Cloud 3">
            <a:extLst>
              <a:ext uri="{FF2B5EF4-FFF2-40B4-BE49-F238E27FC236}">
                <a16:creationId xmlns:a16="http://schemas.microsoft.com/office/drawing/2014/main" id="{80A58D0E-3843-35FA-5D1D-624DDBAA589C}"/>
              </a:ext>
            </a:extLst>
          </p:cNvPr>
          <p:cNvSpPr/>
          <p:nvPr/>
        </p:nvSpPr>
        <p:spPr>
          <a:xfrm>
            <a:off x="153622" y="3321794"/>
            <a:ext cx="4071254" cy="3430209"/>
          </a:xfrm>
          <a:prstGeom prst="cloud">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err="1">
                <a:solidFill>
                  <a:schemeClr val="bg1"/>
                </a:solidFill>
                <a:latin typeface="Aptos"/>
              </a:rPr>
              <a:t>Iwenhe</a:t>
            </a:r>
            <a:r>
              <a:rPr lang="en-US" sz="3200">
                <a:solidFill>
                  <a:schemeClr val="bg1"/>
                </a:solidFill>
                <a:latin typeface="Aptos"/>
              </a:rPr>
              <a:t> </a:t>
            </a:r>
            <a:r>
              <a:rPr lang="en-US" sz="3200" err="1">
                <a:solidFill>
                  <a:schemeClr val="bg1"/>
                </a:solidFill>
                <a:latin typeface="Aptos"/>
              </a:rPr>
              <a:t>arritnye</a:t>
            </a:r>
            <a:r>
              <a:rPr lang="en-US" sz="3200">
                <a:solidFill>
                  <a:schemeClr val="bg1"/>
                </a:solidFill>
                <a:latin typeface="Aptos"/>
              </a:rPr>
              <a:t> </a:t>
            </a:r>
            <a:r>
              <a:rPr lang="en-US" sz="3200" err="1">
                <a:solidFill>
                  <a:schemeClr val="bg1"/>
                </a:solidFill>
                <a:latin typeface="Aptos"/>
              </a:rPr>
              <a:t>ngkwenhe</a:t>
            </a:r>
            <a:r>
              <a:rPr lang="en-US" sz="3200">
                <a:solidFill>
                  <a:schemeClr val="bg1"/>
                </a:solidFill>
                <a:latin typeface="Aptos"/>
              </a:rPr>
              <a:t>?</a:t>
            </a:r>
            <a:r>
              <a:rPr lang="en-US" sz="3200">
                <a:solidFill>
                  <a:schemeClr val="bg1"/>
                </a:solidFill>
                <a:latin typeface="Aptos"/>
                <a:ea typeface="Aptos"/>
                <a:cs typeface="Aptos"/>
              </a:rPr>
              <a:t> </a:t>
            </a:r>
            <a:endParaRPr lang="en-US" sz="3200">
              <a:solidFill>
                <a:schemeClr val="bg1"/>
              </a:solidFill>
            </a:endParaRPr>
          </a:p>
        </p:txBody>
      </p:sp>
      <p:sp>
        <p:nvSpPr>
          <p:cNvPr id="6" name="Cloud 5">
            <a:extLst>
              <a:ext uri="{FF2B5EF4-FFF2-40B4-BE49-F238E27FC236}">
                <a16:creationId xmlns:a16="http://schemas.microsoft.com/office/drawing/2014/main" id="{A9512110-5CA3-ADD7-FD13-72C760C155CB}"/>
              </a:ext>
            </a:extLst>
          </p:cNvPr>
          <p:cNvSpPr/>
          <p:nvPr/>
        </p:nvSpPr>
        <p:spPr>
          <a:xfrm rot="-480000">
            <a:off x="3631135" y="1543871"/>
            <a:ext cx="3708399" cy="35511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38A2DDEE-9FA4-612B-6EAB-56B1E5A1B9F8}"/>
              </a:ext>
            </a:extLst>
          </p:cNvPr>
          <p:cNvSpPr/>
          <p:nvPr/>
        </p:nvSpPr>
        <p:spPr>
          <a:xfrm>
            <a:off x="7506664" y="544853"/>
            <a:ext cx="4240588" cy="3660018"/>
          </a:xfrm>
          <a:prstGeom prst="cloud">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err="1">
                <a:solidFill>
                  <a:srgbClr val="000000"/>
                </a:solidFill>
                <a:latin typeface="Aptos"/>
              </a:rPr>
              <a:t>Angwenhe</a:t>
            </a:r>
            <a:r>
              <a:rPr lang="en-US" sz="3200" dirty="0">
                <a:solidFill>
                  <a:srgbClr val="000000"/>
                </a:solidFill>
                <a:latin typeface="Aptos"/>
              </a:rPr>
              <a:t> </a:t>
            </a:r>
            <a:r>
              <a:rPr lang="en-US" sz="3200" dirty="0" err="1">
                <a:solidFill>
                  <a:srgbClr val="000000"/>
                </a:solidFill>
                <a:latin typeface="Aptos"/>
              </a:rPr>
              <a:t>atyewe</a:t>
            </a:r>
            <a:r>
              <a:rPr lang="en-US" sz="3200" dirty="0">
                <a:solidFill>
                  <a:srgbClr val="000000"/>
                </a:solidFill>
                <a:latin typeface="Aptos"/>
              </a:rPr>
              <a:t> </a:t>
            </a:r>
            <a:r>
              <a:rPr lang="en-US" sz="3200" dirty="0" err="1">
                <a:solidFill>
                  <a:srgbClr val="000000"/>
                </a:solidFill>
                <a:latin typeface="Aptos"/>
              </a:rPr>
              <a:t>ngkwenhe</a:t>
            </a:r>
            <a:r>
              <a:rPr lang="en-US" sz="3200" dirty="0">
                <a:solidFill>
                  <a:srgbClr val="000000"/>
                </a:solidFill>
                <a:latin typeface="Aptos"/>
              </a:rPr>
              <a:t>?</a:t>
            </a:r>
          </a:p>
        </p:txBody>
      </p:sp>
      <p:sp>
        <p:nvSpPr>
          <p:cNvPr id="10" name="Cloud 9">
            <a:extLst>
              <a:ext uri="{FF2B5EF4-FFF2-40B4-BE49-F238E27FC236}">
                <a16:creationId xmlns:a16="http://schemas.microsoft.com/office/drawing/2014/main" id="{7594DB8D-137D-DE72-4CE4-8C1432BB8E7B}"/>
              </a:ext>
            </a:extLst>
          </p:cNvPr>
          <p:cNvSpPr/>
          <p:nvPr/>
        </p:nvSpPr>
        <p:spPr>
          <a:xfrm>
            <a:off x="8579078" y="3753988"/>
            <a:ext cx="3430208" cy="311573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84251BE-5690-3480-F3C3-1DD9FDFA7D20}"/>
              </a:ext>
            </a:extLst>
          </p:cNvPr>
          <p:cNvSpPr txBox="1"/>
          <p:nvPr/>
        </p:nvSpPr>
        <p:spPr>
          <a:xfrm>
            <a:off x="4382199" y="2535484"/>
            <a:ext cx="221101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err="1">
                <a:solidFill>
                  <a:schemeClr val="bg1"/>
                </a:solidFill>
                <a:latin typeface="Aptos"/>
              </a:rPr>
              <a:t>Arritnye</a:t>
            </a:r>
            <a:r>
              <a:rPr lang="en-US" sz="3200">
                <a:solidFill>
                  <a:schemeClr val="bg1"/>
                </a:solidFill>
                <a:latin typeface="Aptos"/>
              </a:rPr>
              <a:t> </a:t>
            </a:r>
            <a:r>
              <a:rPr lang="en-US" sz="3200" err="1">
                <a:solidFill>
                  <a:schemeClr val="bg1"/>
                </a:solidFill>
                <a:latin typeface="Aptos"/>
              </a:rPr>
              <a:t>atyenhe</a:t>
            </a:r>
            <a:r>
              <a:rPr lang="en-US" sz="3200">
                <a:solidFill>
                  <a:schemeClr val="bg1"/>
                </a:solidFill>
                <a:latin typeface="Aptos"/>
              </a:rPr>
              <a:t> …. </a:t>
            </a:r>
            <a:r>
              <a:rPr lang="en-US" sz="3200">
                <a:solidFill>
                  <a:schemeClr val="bg1"/>
                </a:solidFill>
                <a:latin typeface="Arial"/>
              </a:rPr>
              <a:t>​</a:t>
            </a:r>
            <a:r>
              <a:rPr lang="en-US" sz="3200">
                <a:solidFill>
                  <a:schemeClr val="bg1"/>
                </a:solidFill>
                <a:latin typeface="Arial"/>
                <a:ea typeface="Arial"/>
                <a:cs typeface="Arial"/>
              </a:rPr>
              <a:t> </a:t>
            </a:r>
            <a:endParaRPr lang="en-US" sz="3200">
              <a:solidFill>
                <a:schemeClr val="bg1"/>
              </a:solidFill>
            </a:endParaRPr>
          </a:p>
        </p:txBody>
      </p:sp>
      <p:sp>
        <p:nvSpPr>
          <p:cNvPr id="14" name="TextBox 13">
            <a:extLst>
              <a:ext uri="{FF2B5EF4-FFF2-40B4-BE49-F238E27FC236}">
                <a16:creationId xmlns:a16="http://schemas.microsoft.com/office/drawing/2014/main" id="{51DE0FCD-2B86-5ECD-47D1-427CE86BAC08}"/>
              </a:ext>
            </a:extLst>
          </p:cNvPr>
          <p:cNvSpPr txBox="1"/>
          <p:nvPr/>
        </p:nvSpPr>
        <p:spPr>
          <a:xfrm>
            <a:off x="9266086" y="4553027"/>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err="1">
                <a:solidFill>
                  <a:srgbClr val="000000"/>
                </a:solidFill>
                <a:latin typeface="Aptos"/>
              </a:rPr>
              <a:t>Atyewe</a:t>
            </a:r>
            <a:r>
              <a:rPr lang="en-US" sz="3200" dirty="0">
                <a:solidFill>
                  <a:srgbClr val="000000"/>
                </a:solidFill>
                <a:latin typeface="Aptos"/>
              </a:rPr>
              <a:t> </a:t>
            </a:r>
            <a:r>
              <a:rPr lang="en-US" sz="3200" dirty="0" err="1">
                <a:solidFill>
                  <a:srgbClr val="000000"/>
                </a:solidFill>
                <a:latin typeface="Aptos"/>
              </a:rPr>
              <a:t>atyenhe</a:t>
            </a:r>
            <a:r>
              <a:rPr lang="en-US" sz="3200" dirty="0">
                <a:solidFill>
                  <a:srgbClr val="000000"/>
                </a:solidFill>
                <a:latin typeface="Aptos"/>
              </a:rPr>
              <a:t> ….</a:t>
            </a:r>
            <a:r>
              <a:rPr lang="en-AU" sz="3200" dirty="0">
                <a:latin typeface="Arial"/>
                <a:cs typeface="Arial"/>
              </a:rPr>
              <a:t> </a:t>
            </a:r>
            <a:endParaRPr lang="en-US" sz="3200" dirty="0">
              <a:latin typeface="Arial"/>
              <a:cs typeface="Arial"/>
            </a:endParaRPr>
          </a:p>
        </p:txBody>
      </p:sp>
      <p:pic>
        <p:nvPicPr>
          <p:cNvPr id="3" name="Atyewe atyenhe - VMD Recording">
            <a:hlinkClick r:id="" action="ppaction://media"/>
            <a:extLst>
              <a:ext uri="{FF2B5EF4-FFF2-40B4-BE49-F238E27FC236}">
                <a16:creationId xmlns:a16="http://schemas.microsoft.com/office/drawing/2014/main" id="{C16A4C87-1AB6-820D-82A1-A3C6231BC1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39721" y="3660521"/>
            <a:ext cx="730250" cy="730250"/>
          </a:xfrm>
          <a:prstGeom prst="rect">
            <a:avLst/>
          </a:prstGeom>
        </p:spPr>
      </p:pic>
      <p:pic>
        <p:nvPicPr>
          <p:cNvPr id="5" name="Angwenhe atyewe ngkwenhe - VMD Recording">
            <a:hlinkClick r:id="" action="ppaction://media"/>
            <a:extLst>
              <a:ext uri="{FF2B5EF4-FFF2-40B4-BE49-F238E27FC236}">
                <a16:creationId xmlns:a16="http://schemas.microsoft.com/office/drawing/2014/main" id="{67AF84F9-83A6-B0BF-1293-2CFEDC233BE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39721" y="383995"/>
            <a:ext cx="730250" cy="730250"/>
          </a:xfrm>
          <a:prstGeom prst="rect">
            <a:avLst/>
          </a:prstGeom>
        </p:spPr>
      </p:pic>
      <p:pic>
        <p:nvPicPr>
          <p:cNvPr id="7" name="Arritnye atyenhe - VMD Recording">
            <a:hlinkClick r:id="" action="ppaction://media"/>
            <a:extLst>
              <a:ext uri="{FF2B5EF4-FFF2-40B4-BE49-F238E27FC236}">
                <a16:creationId xmlns:a16="http://schemas.microsoft.com/office/drawing/2014/main" id="{25925E4E-8B75-D1F2-4602-DE295D03E04C}"/>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730875" y="1798667"/>
            <a:ext cx="730250" cy="730250"/>
          </a:xfrm>
          <a:prstGeom prst="rect">
            <a:avLst/>
          </a:prstGeom>
        </p:spPr>
      </p:pic>
      <p:pic>
        <p:nvPicPr>
          <p:cNvPr id="8" name="Iwenhe arritnye ngkwenhe - VMD Recording">
            <a:hlinkClick r:id="" action="ppaction://media"/>
            <a:extLst>
              <a:ext uri="{FF2B5EF4-FFF2-40B4-BE49-F238E27FC236}">
                <a16:creationId xmlns:a16="http://schemas.microsoft.com/office/drawing/2014/main" id="{511B3405-3371-640F-7A10-009DC656B41E}"/>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2682875" y="3753988"/>
            <a:ext cx="730250" cy="730250"/>
          </a:xfrm>
          <a:prstGeom prst="rect">
            <a:avLst/>
          </a:prstGeom>
        </p:spPr>
      </p:pic>
    </p:spTree>
    <p:extLst>
      <p:ext uri="{BB962C8B-B14F-4D97-AF65-F5344CB8AC3E}">
        <p14:creationId xmlns:p14="http://schemas.microsoft.com/office/powerpoint/2010/main" val="1275499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7"/>
                                        </p:tgtEl>
                                      </p:cBhvr>
                                    </p:cmd>
                                  </p:childTnLst>
                                </p:cTn>
                              </p:par>
                            </p:childTnLst>
                          </p:cTn>
                        </p:par>
                      </p:childTnLst>
                    </p:cTn>
                  </p:par>
                </p:childTnLst>
              </p:cTn>
              <p:nextCondLst>
                <p:cond evt="onClick" delay="0">
                  <p:tgtEl>
                    <p:spTgt spid="7"/>
                  </p:tgtEl>
                </p:cond>
              </p:nextCondLst>
            </p:seq>
            <p:audio>
              <p:cMediaNode>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8"/>
                                        </p:tgtEl>
                                      </p:cBhvr>
                                    </p:cmd>
                                  </p:childTnLst>
                                </p:cTn>
                              </p:par>
                            </p:childTnLst>
                          </p:cTn>
                        </p:par>
                      </p:childTnLst>
                    </p:cTn>
                  </p:par>
                </p:childTnLst>
              </p:cTn>
              <p:nextCondLst>
                <p:cond evt="onClick" delay="0">
                  <p:tgtEl>
                    <p:spTgt spid="8"/>
                  </p:tgtEl>
                </p:cond>
              </p:nextCondLst>
            </p:seq>
            <p:audio>
              <p:cMediaNode>
                <p:cTn id="25"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8C3F18-2A17-4372-BAE1-DB295E2ACB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13" name="Picture 12">
            <a:extLst>
              <a:ext uri="{FF2B5EF4-FFF2-40B4-BE49-F238E27FC236}">
                <a16:creationId xmlns:a16="http://schemas.microsoft.com/office/drawing/2014/main" id="{DCBB5819-B198-483A-901B-E946789534B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FC0814F6-DCDA-4612-801B-FEB1C2B81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8325"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4CF788-1E16-4F1F-AAF8-5644BBA94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DF1D4D1-6A54-EBF7-9D69-C915D33BBADC}"/>
              </a:ext>
            </a:extLst>
          </p:cNvPr>
          <p:cNvSpPr>
            <a:spLocks noGrp="1"/>
          </p:cNvSpPr>
          <p:nvPr>
            <p:ph type="title"/>
          </p:nvPr>
        </p:nvSpPr>
        <p:spPr>
          <a:xfrm>
            <a:off x="680321" y="753228"/>
            <a:ext cx="6320257" cy="1080938"/>
          </a:xfrm>
        </p:spPr>
        <p:txBody>
          <a:bodyPr>
            <a:normAutofit/>
          </a:bodyPr>
          <a:lstStyle/>
          <a:p>
            <a:r>
              <a:rPr lang="en-US" sz="4000" dirty="0" err="1">
                <a:solidFill>
                  <a:srgbClr val="FFFFFF"/>
                </a:solidFill>
              </a:rPr>
              <a:t>Akeme-irremele</a:t>
            </a:r>
            <a:r>
              <a:rPr lang="en-US" sz="4000" dirty="0">
                <a:solidFill>
                  <a:srgbClr val="FFFFFF"/>
                </a:solidFill>
              </a:rPr>
              <a:t> </a:t>
            </a:r>
            <a:r>
              <a:rPr lang="en-US" sz="4000" dirty="0" err="1">
                <a:solidFill>
                  <a:srgbClr val="FFFFFF"/>
                </a:solidFill>
              </a:rPr>
              <a:t>tnaye</a:t>
            </a:r>
            <a:r>
              <a:rPr lang="en-US" sz="4000" dirty="0">
                <a:solidFill>
                  <a:srgbClr val="FFFFFF"/>
                </a:solidFill>
              </a:rPr>
              <a:t>!</a:t>
            </a:r>
          </a:p>
        </p:txBody>
      </p:sp>
      <p:pic>
        <p:nvPicPr>
          <p:cNvPr id="19" name="Picture 18">
            <a:extLst>
              <a:ext uri="{FF2B5EF4-FFF2-40B4-BE49-F238E27FC236}">
                <a16:creationId xmlns:a16="http://schemas.microsoft.com/office/drawing/2014/main" id="{484AEBEF-EF01-44A6-A9AC-E21D52665E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useBgFill="1">
        <p:nvSpPr>
          <p:cNvPr id="21" name="Rectangle 20">
            <a:extLst>
              <a:ext uri="{FF2B5EF4-FFF2-40B4-BE49-F238E27FC236}">
                <a16:creationId xmlns:a16="http://schemas.microsoft.com/office/drawing/2014/main" id="{11D6DEA9-466D-4CF0-B302-39178915E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6423" y="642795"/>
            <a:ext cx="3347830"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erson wearing a blue shirt and grey pants&#10;&#10;AI-generated content may be incorrect.">
            <a:extLst>
              <a:ext uri="{FF2B5EF4-FFF2-40B4-BE49-F238E27FC236}">
                <a16:creationId xmlns:a16="http://schemas.microsoft.com/office/drawing/2014/main" id="{5E1DFB52-902D-0FAC-F127-9934780F66C1}"/>
              </a:ext>
            </a:extLst>
          </p:cNvPr>
          <p:cNvPicPr>
            <a:picLocks noChangeAspect="1"/>
          </p:cNvPicPr>
          <p:nvPr/>
        </p:nvPicPr>
        <p:blipFill>
          <a:blip r:embed="rId6"/>
          <a:stretch>
            <a:fillRect/>
          </a:stretch>
        </p:blipFill>
        <p:spPr>
          <a:xfrm>
            <a:off x="9017404" y="955591"/>
            <a:ext cx="1822938" cy="4940024"/>
          </a:xfrm>
          <a:prstGeom prst="rect">
            <a:avLst/>
          </a:prstGeom>
          <a:ln>
            <a:noFill/>
          </a:ln>
          <a:effectLst/>
        </p:spPr>
      </p:pic>
      <p:pic>
        <p:nvPicPr>
          <p:cNvPr id="5" name="Akeme- irremele tnaye -VMD Recording">
            <a:hlinkClick r:id="" action="ppaction://media"/>
            <a:extLst>
              <a:ext uri="{FF2B5EF4-FFF2-40B4-BE49-F238E27FC236}">
                <a16:creationId xmlns:a16="http://schemas.microsoft.com/office/drawing/2014/main" id="{5C352EFE-70C1-88E4-4B4F-D64CC3F084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4422" y="2690064"/>
            <a:ext cx="730250" cy="730250"/>
          </a:xfrm>
          <a:prstGeom prst="rect">
            <a:avLst/>
          </a:prstGeom>
        </p:spPr>
      </p:pic>
    </p:spTree>
    <p:extLst>
      <p:ext uri="{BB962C8B-B14F-4D97-AF65-F5344CB8AC3E}">
        <p14:creationId xmlns:p14="http://schemas.microsoft.com/office/powerpoint/2010/main" val="17402524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3" name="Picture 52">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54" name="Picture 53">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55" name="Rectangle 54">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6" name="Rectangle 55">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57" name="Rectangle 56">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59" name="Rectangle 58">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61" name="Rectangle 60">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F5E8050-DD3B-DC98-DCF4-8A8B13FD5920}"/>
              </a:ext>
            </a:extLst>
          </p:cNvPr>
          <p:cNvSpPr>
            <a:spLocks noGrp="1"/>
          </p:cNvSpPr>
          <p:nvPr>
            <p:ph type="title"/>
          </p:nvPr>
        </p:nvSpPr>
        <p:spPr>
          <a:xfrm>
            <a:off x="4047" y="2063262"/>
            <a:ext cx="4463178" cy="2661138"/>
          </a:xfrm>
        </p:spPr>
        <p:txBody>
          <a:bodyPr vert="horz" lIns="91440" tIns="45720" rIns="91440" bIns="45720" rtlCol="0" anchor="ctr">
            <a:normAutofit/>
          </a:bodyPr>
          <a:lstStyle/>
          <a:p>
            <a:pPr algn="r"/>
            <a:r>
              <a:rPr lang="en-US" sz="4000" dirty="0" err="1"/>
              <a:t>Arrerne-alhaye</a:t>
            </a:r>
            <a:r>
              <a:rPr lang="en-US" sz="4000" dirty="0"/>
              <a:t>!</a:t>
            </a:r>
          </a:p>
        </p:txBody>
      </p:sp>
      <p:pic>
        <p:nvPicPr>
          <p:cNvPr id="4" name="Content Placeholder 3" descr="Cartoon Guy Sitting On Chair Design Isolated Stock Illustration By ...">
            <a:extLst>
              <a:ext uri="{FF2B5EF4-FFF2-40B4-BE49-F238E27FC236}">
                <a16:creationId xmlns:a16="http://schemas.microsoft.com/office/drawing/2014/main" id="{F82A6550-5F2B-17FF-3F82-EFB8AD0BFB1E}"/>
              </a:ext>
            </a:extLst>
          </p:cNvPr>
          <p:cNvPicPr>
            <a:picLocks noChangeAspect="1"/>
          </p:cNvPicPr>
          <p:nvPr/>
        </p:nvPicPr>
        <p:blipFill>
          <a:blip r:embed="rId8"/>
          <a:srcRect l="20613" r="20293" b="2"/>
          <a:stretch/>
        </p:blipFill>
        <p:spPr>
          <a:xfrm>
            <a:off x="5936716" y="640080"/>
            <a:ext cx="4956743" cy="5577840"/>
          </a:xfrm>
          <a:prstGeom prst="rect">
            <a:avLst/>
          </a:prstGeom>
          <a:ln>
            <a:noFill/>
          </a:ln>
          <a:effectLst>
            <a:outerShdw blurRad="76200" dist="63500" dir="5040000" algn="tl" rotWithShape="0">
              <a:srgbClr val="000000">
                <a:alpha val="41000"/>
              </a:srgbClr>
            </a:outerShdw>
          </a:effectLst>
        </p:spPr>
      </p:pic>
      <p:pic>
        <p:nvPicPr>
          <p:cNvPr id="3" name="Arrene-alhaye -VMD - Recording">
            <a:hlinkClick r:id="" action="ppaction://media"/>
            <a:extLst>
              <a:ext uri="{FF2B5EF4-FFF2-40B4-BE49-F238E27FC236}">
                <a16:creationId xmlns:a16="http://schemas.microsoft.com/office/drawing/2014/main" id="{EB18F3ED-9E8D-B32E-DD14-16534A2FB32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14327" y="4152529"/>
            <a:ext cx="730250" cy="730250"/>
          </a:xfrm>
          <a:prstGeom prst="rect">
            <a:avLst/>
          </a:prstGeom>
        </p:spPr>
      </p:pic>
    </p:spTree>
    <p:extLst>
      <p:ext uri="{BB962C8B-B14F-4D97-AF65-F5344CB8AC3E}">
        <p14:creationId xmlns:p14="http://schemas.microsoft.com/office/powerpoint/2010/main" val="3317575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4BFCB-373A-440C-A076-F874F5F22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705D511C-3CFA-4D05-A290-5674D6D1DF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1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Rectangle 40">
            <a:extLst>
              <a:ext uri="{FF2B5EF4-FFF2-40B4-BE49-F238E27FC236}">
                <a16:creationId xmlns:a16="http://schemas.microsoft.com/office/drawing/2014/main" id="{669D87E5-1B49-46CB-A366-E4BCB4B19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0609" cy="62145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6CED3C9-6B93-4623-B2C9-EDECE2B423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4846335"/>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pic>
        <p:nvPicPr>
          <p:cNvPr id="43" name="Picture 42">
            <a:extLst>
              <a:ext uri="{FF2B5EF4-FFF2-40B4-BE49-F238E27FC236}">
                <a16:creationId xmlns:a16="http://schemas.microsoft.com/office/drawing/2014/main" id="{0C8DA627-0DBB-4595-982F-5BE763E203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11">
            <a:extLst>
              <a:ext uri="{28A0092B-C50C-407E-A947-70E740481C1C}">
                <a14:useLocalDpi xmlns:a14="http://schemas.microsoft.com/office/drawing/2010/main" val="0"/>
              </a:ext>
            </a:extLst>
          </a:blip>
          <a:stretch>
            <a:fillRect/>
          </a:stretch>
        </p:blipFill>
        <p:spPr>
          <a:xfrm>
            <a:off x="10585825" y="6224378"/>
            <a:ext cx="1602997" cy="144270"/>
          </a:xfrm>
          <a:prstGeom prst="rect">
            <a:avLst/>
          </a:prstGeom>
        </p:spPr>
      </p:pic>
      <p:graphicFrame>
        <p:nvGraphicFramePr>
          <p:cNvPr id="2" name="Table 1">
            <a:extLst>
              <a:ext uri="{FF2B5EF4-FFF2-40B4-BE49-F238E27FC236}">
                <a16:creationId xmlns:a16="http://schemas.microsoft.com/office/drawing/2014/main" id="{C6B34836-5D56-23D4-4142-962361FE7507}"/>
              </a:ext>
            </a:extLst>
          </p:cNvPr>
          <p:cNvGraphicFramePr>
            <a:graphicFrameLocks noGrp="1"/>
          </p:cNvGraphicFramePr>
          <p:nvPr>
            <p:extLst>
              <p:ext uri="{D42A27DB-BD31-4B8C-83A1-F6EECF244321}">
                <p14:modId xmlns:p14="http://schemas.microsoft.com/office/powerpoint/2010/main" val="1135072169"/>
              </p:ext>
            </p:extLst>
          </p:nvPr>
        </p:nvGraphicFramePr>
        <p:xfrm>
          <a:off x="152399" y="1148080"/>
          <a:ext cx="10430251" cy="4689871"/>
        </p:xfrm>
        <a:graphic>
          <a:graphicData uri="http://schemas.openxmlformats.org/drawingml/2006/table">
            <a:tbl>
              <a:tblPr firstRow="1" bandRow="1">
                <a:tableStyleId>{5C22544A-7EE6-4342-B048-85BDC9FD1C3A}</a:tableStyleId>
              </a:tblPr>
              <a:tblGrid>
                <a:gridCol w="8202574">
                  <a:extLst>
                    <a:ext uri="{9D8B030D-6E8A-4147-A177-3AD203B41FA5}">
                      <a16:colId xmlns:a16="http://schemas.microsoft.com/office/drawing/2014/main" val="1960410001"/>
                    </a:ext>
                  </a:extLst>
                </a:gridCol>
                <a:gridCol w="2227677">
                  <a:extLst>
                    <a:ext uri="{9D8B030D-6E8A-4147-A177-3AD203B41FA5}">
                      <a16:colId xmlns:a16="http://schemas.microsoft.com/office/drawing/2014/main" val="1978370694"/>
                    </a:ext>
                  </a:extLst>
                </a:gridCol>
              </a:tblGrid>
              <a:tr h="1102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000" b="1" kern="1200">
                          <a:solidFill>
                            <a:schemeClr val="dk1"/>
                          </a:solidFill>
                          <a:effectLst/>
                          <a:latin typeface="+mn-lt"/>
                          <a:ea typeface="+mn-ea"/>
                          <a:cs typeface="+mn-cs"/>
                        </a:rPr>
                        <a:t>Unte </a:t>
                      </a:r>
                      <a:r>
                        <a:rPr lang="en-AU" sz="3000" b="1" kern="1200" err="1">
                          <a:solidFill>
                            <a:schemeClr val="dk1"/>
                          </a:solidFill>
                          <a:effectLst/>
                          <a:latin typeface="+mn-lt"/>
                          <a:ea typeface="+mn-ea"/>
                          <a:cs typeface="+mn-cs"/>
                        </a:rPr>
                        <a:t>nthenhe</a:t>
                      </a:r>
                      <a:r>
                        <a:rPr lang="en-AU" sz="3000" b="1" kern="1200">
                          <a:solidFill>
                            <a:schemeClr val="dk1"/>
                          </a:solidFill>
                          <a:effectLst/>
                          <a:latin typeface="+mn-lt"/>
                          <a:ea typeface="+mn-ea"/>
                          <a:cs typeface="+mn-cs"/>
                        </a:rPr>
                        <a:t> </a:t>
                      </a:r>
                      <a:r>
                        <a:rPr lang="en-AU" sz="3000" b="1" kern="1200" err="1">
                          <a:solidFill>
                            <a:schemeClr val="dk1"/>
                          </a:solidFill>
                          <a:effectLst/>
                          <a:latin typeface="+mn-lt"/>
                          <a:ea typeface="+mn-ea"/>
                          <a:cs typeface="+mn-cs"/>
                        </a:rPr>
                        <a:t>arenye</a:t>
                      </a:r>
                      <a:r>
                        <a:rPr lang="en-AU" sz="3000" b="1" kern="1200">
                          <a:solidFill>
                            <a:schemeClr val="dk1"/>
                          </a:solidFill>
                          <a:effectLst/>
                          <a:latin typeface="+mn-lt"/>
                          <a:ea typeface="+mn-ea"/>
                          <a:cs typeface="+mn-cs"/>
                        </a:rPr>
                        <a:t>?</a:t>
                      </a:r>
                    </a:p>
                    <a:p>
                      <a:endParaRPr lang="en-AU" sz="3000" b="1"/>
                    </a:p>
                  </a:txBody>
                  <a:tcPr marL="115671" marR="115671" marT="57836" marB="57836">
                    <a:solidFill>
                      <a:schemeClr val="bg2">
                        <a:lumMod val="20000"/>
                        <a:lumOff val="80000"/>
                      </a:schemeClr>
                    </a:solidFill>
                  </a:tcPr>
                </a:tc>
                <a:tc>
                  <a:txBody>
                    <a:bodyPr/>
                    <a:lstStyle/>
                    <a:p>
                      <a:r>
                        <a:rPr lang="en-AU" sz="3000" b="1" kern="1200">
                          <a:solidFill>
                            <a:schemeClr val="bg1"/>
                          </a:solidFill>
                          <a:effectLst/>
                          <a:latin typeface="+mn-lt"/>
                          <a:ea typeface="+mn-ea"/>
                          <a:cs typeface="+mn-cs"/>
                        </a:rPr>
                        <a:t>Where are you from?</a:t>
                      </a:r>
                      <a:endParaRPr lang="en-AU" sz="3000" b="1">
                        <a:solidFill>
                          <a:schemeClr val="bg1"/>
                        </a:solidFill>
                      </a:endParaRPr>
                    </a:p>
                  </a:txBody>
                  <a:tcPr marL="115671" marR="115671" marT="57836" marB="57836">
                    <a:solidFill>
                      <a:schemeClr val="accent1">
                        <a:lumMod val="60000"/>
                        <a:lumOff val="40000"/>
                      </a:schemeClr>
                    </a:solidFill>
                  </a:tcPr>
                </a:tc>
                <a:extLst>
                  <a:ext uri="{0D108BD9-81ED-4DB2-BD59-A6C34878D82A}">
                    <a16:rowId xmlns:a16="http://schemas.microsoft.com/office/drawing/2014/main" val="3666985783"/>
                  </a:ext>
                </a:extLst>
              </a:tr>
              <a:tr h="10613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000" b="1" kern="1200" err="1">
                          <a:solidFill>
                            <a:schemeClr val="dk1"/>
                          </a:solidFill>
                          <a:effectLst/>
                          <a:latin typeface="+mn-lt"/>
                          <a:ea typeface="+mn-ea"/>
                          <a:cs typeface="+mn-cs"/>
                        </a:rPr>
                        <a:t>Ayenge</a:t>
                      </a:r>
                      <a:r>
                        <a:rPr lang="en-AU" sz="3000" b="1" kern="1200">
                          <a:solidFill>
                            <a:schemeClr val="dk1"/>
                          </a:solidFill>
                          <a:effectLst/>
                          <a:latin typeface="+mn-lt"/>
                          <a:ea typeface="+mn-ea"/>
                          <a:cs typeface="+mn-cs"/>
                        </a:rPr>
                        <a:t> (name of place)-</a:t>
                      </a:r>
                      <a:r>
                        <a:rPr lang="en-AU" sz="3000" b="1" kern="1200" err="1">
                          <a:solidFill>
                            <a:schemeClr val="dk1"/>
                          </a:solidFill>
                          <a:effectLst/>
                          <a:latin typeface="+mn-lt"/>
                          <a:ea typeface="+mn-ea"/>
                          <a:cs typeface="+mn-cs"/>
                        </a:rPr>
                        <a:t>arenye</a:t>
                      </a:r>
                      <a:r>
                        <a:rPr lang="en-AU" sz="3000" b="1" kern="1200">
                          <a:solidFill>
                            <a:schemeClr val="dk1"/>
                          </a:solidFill>
                          <a:effectLst/>
                          <a:latin typeface="+mn-lt"/>
                          <a:ea typeface="+mn-ea"/>
                          <a:cs typeface="+mn-cs"/>
                        </a:rPr>
                        <a:t>.</a:t>
                      </a:r>
                      <a:endParaRPr lang="en-AU" sz="3000" b="1"/>
                    </a:p>
                  </a:txBody>
                  <a:tcPr marL="115671" marR="115671" marT="57836" marB="57836">
                    <a:solidFill>
                      <a:schemeClr val="bg2">
                        <a:lumMod val="20000"/>
                        <a:lumOff val="80000"/>
                      </a:schemeClr>
                    </a:solidFill>
                  </a:tcPr>
                </a:tc>
                <a:tc>
                  <a:txBody>
                    <a:bodyPr/>
                    <a:lstStyle/>
                    <a:p>
                      <a:r>
                        <a:rPr lang="en-AU" sz="3000" b="1" kern="1200" dirty="0">
                          <a:solidFill>
                            <a:schemeClr val="bg1"/>
                          </a:solidFill>
                          <a:effectLst/>
                          <a:latin typeface="+mn-lt"/>
                          <a:ea typeface="+mn-ea"/>
                          <a:cs typeface="+mn-cs"/>
                        </a:rPr>
                        <a:t>I am from …..</a:t>
                      </a:r>
                      <a:endParaRPr lang="en-AU" sz="3000" b="1" dirty="0">
                        <a:solidFill>
                          <a:schemeClr val="bg1"/>
                        </a:solidFill>
                      </a:endParaRPr>
                    </a:p>
                  </a:txBody>
                  <a:tcPr marL="115671" marR="115671" marT="57836" marB="57836">
                    <a:solidFill>
                      <a:schemeClr val="accent1">
                        <a:lumMod val="60000"/>
                        <a:lumOff val="40000"/>
                      </a:schemeClr>
                    </a:solidFill>
                  </a:tcPr>
                </a:tc>
                <a:extLst>
                  <a:ext uri="{0D108BD9-81ED-4DB2-BD59-A6C34878D82A}">
                    <a16:rowId xmlns:a16="http://schemas.microsoft.com/office/drawing/2014/main" val="2090130986"/>
                  </a:ext>
                </a:extLst>
              </a:tr>
              <a:tr h="208520">
                <a:tc>
                  <a:txBody>
                    <a:bodyPr/>
                    <a:lstStyle/>
                    <a:p>
                      <a:endParaRPr lang="en-AU" sz="2300" b="1"/>
                    </a:p>
                  </a:txBody>
                  <a:tcPr marL="115671" marR="115671" marT="57836" marB="57836">
                    <a:noFill/>
                  </a:tcPr>
                </a:tc>
                <a:tc>
                  <a:txBody>
                    <a:bodyPr/>
                    <a:lstStyle/>
                    <a:p>
                      <a:endParaRPr lang="en-AU" sz="2300" b="1" dirty="0">
                        <a:solidFill>
                          <a:schemeClr val="bg1"/>
                        </a:solidFill>
                      </a:endParaRPr>
                    </a:p>
                  </a:txBody>
                  <a:tcPr marL="115671" marR="115671" marT="57836" marB="57836">
                    <a:noFill/>
                  </a:tcPr>
                </a:tc>
                <a:extLst>
                  <a:ext uri="{0D108BD9-81ED-4DB2-BD59-A6C34878D82A}">
                    <a16:rowId xmlns:a16="http://schemas.microsoft.com/office/drawing/2014/main" val="322216867"/>
                  </a:ext>
                </a:extLst>
              </a:tr>
              <a:tr h="546522">
                <a:tc>
                  <a:txBody>
                    <a:bodyPr/>
                    <a:lstStyle/>
                    <a:p>
                      <a:r>
                        <a:rPr lang="en-US" sz="3000" b="1" dirty="0" err="1"/>
                        <a:t>Unte</a:t>
                      </a:r>
                      <a:r>
                        <a:rPr lang="en-US" sz="3000" b="1" dirty="0"/>
                        <a:t> </a:t>
                      </a:r>
                      <a:r>
                        <a:rPr lang="en-US" sz="3000" b="1" dirty="0" err="1"/>
                        <a:t>nthenhe</a:t>
                      </a:r>
                      <a:r>
                        <a:rPr lang="en-US" sz="3000" b="1" dirty="0"/>
                        <a:t>-le </a:t>
                      </a:r>
                      <a:r>
                        <a:rPr lang="en-US" sz="3000" b="1" dirty="0" err="1"/>
                        <a:t>urrkepeme</a:t>
                      </a:r>
                      <a:r>
                        <a:rPr lang="en-US" sz="3000" b="1" dirty="0"/>
                        <a:t>? </a:t>
                      </a:r>
                      <a:endParaRPr lang="en-AU" sz="3000" b="1" dirty="0"/>
                    </a:p>
                  </a:txBody>
                  <a:tcPr marL="115671" marR="115671" marT="57836" marB="57836">
                    <a:solidFill>
                      <a:schemeClr val="bg2">
                        <a:lumMod val="20000"/>
                        <a:lumOff val="80000"/>
                      </a:schemeClr>
                    </a:solidFill>
                  </a:tcPr>
                </a:tc>
                <a:tc>
                  <a:txBody>
                    <a:bodyPr/>
                    <a:lstStyle/>
                    <a:p>
                      <a:r>
                        <a:rPr lang="en-US" sz="3000" b="1">
                          <a:solidFill>
                            <a:schemeClr val="bg1"/>
                          </a:solidFill>
                        </a:rPr>
                        <a:t>Where do you work?</a:t>
                      </a:r>
                      <a:endParaRPr lang="en-AU" sz="3000" b="1">
                        <a:solidFill>
                          <a:schemeClr val="bg1"/>
                        </a:solidFill>
                      </a:endParaRPr>
                    </a:p>
                  </a:txBody>
                  <a:tcPr marL="115671" marR="115671" marT="57836" marB="57836">
                    <a:solidFill>
                      <a:schemeClr val="accent1">
                        <a:lumMod val="60000"/>
                        <a:lumOff val="40000"/>
                      </a:schemeClr>
                    </a:solidFill>
                  </a:tcPr>
                </a:tc>
                <a:extLst>
                  <a:ext uri="{0D108BD9-81ED-4DB2-BD59-A6C34878D82A}">
                    <a16:rowId xmlns:a16="http://schemas.microsoft.com/office/drawing/2014/main" val="2033973792"/>
                  </a:ext>
                </a:extLst>
              </a:tr>
              <a:tr h="982692">
                <a:tc>
                  <a:txBody>
                    <a:bodyPr/>
                    <a:lstStyle/>
                    <a:p>
                      <a:r>
                        <a:rPr lang="en-AU" sz="3000" b="1" kern="1200" dirty="0" err="1">
                          <a:solidFill>
                            <a:schemeClr val="dk1"/>
                          </a:solidFill>
                          <a:effectLst/>
                          <a:latin typeface="+mn-lt"/>
                          <a:ea typeface="+mn-ea"/>
                          <a:cs typeface="+mn-cs"/>
                        </a:rPr>
                        <a:t>Ayenge</a:t>
                      </a:r>
                      <a:r>
                        <a:rPr lang="en-AU" sz="3000" b="1" kern="1200" dirty="0">
                          <a:solidFill>
                            <a:schemeClr val="dk1"/>
                          </a:solidFill>
                          <a:effectLst/>
                          <a:latin typeface="+mn-lt"/>
                          <a:ea typeface="+mn-ea"/>
                          <a:cs typeface="+mn-cs"/>
                        </a:rPr>
                        <a:t> (name of workplace)-le </a:t>
                      </a:r>
                      <a:r>
                        <a:rPr lang="en-AU" sz="3000" b="1" kern="1200" dirty="0" err="1">
                          <a:solidFill>
                            <a:schemeClr val="dk1"/>
                          </a:solidFill>
                          <a:effectLst/>
                          <a:latin typeface="+mn-lt"/>
                          <a:ea typeface="+mn-ea"/>
                          <a:cs typeface="+mn-cs"/>
                        </a:rPr>
                        <a:t>urrkepeme</a:t>
                      </a:r>
                      <a:r>
                        <a:rPr lang="en-AU" sz="3000" b="1" kern="1200" dirty="0">
                          <a:solidFill>
                            <a:schemeClr val="dk1"/>
                          </a:solidFill>
                          <a:effectLst/>
                          <a:latin typeface="+mn-lt"/>
                          <a:ea typeface="+mn-ea"/>
                          <a:cs typeface="+mn-cs"/>
                        </a:rPr>
                        <a:t>.</a:t>
                      </a:r>
                      <a:endParaRPr lang="en-AU" sz="3000" b="1" dirty="0"/>
                    </a:p>
                  </a:txBody>
                  <a:tcPr marL="115671" marR="115671" marT="57836" marB="57836">
                    <a:solidFill>
                      <a:schemeClr val="bg2">
                        <a:lumMod val="20000"/>
                        <a:lumOff val="80000"/>
                      </a:schemeClr>
                    </a:solidFill>
                  </a:tcPr>
                </a:tc>
                <a:tc>
                  <a:txBody>
                    <a:bodyPr/>
                    <a:lstStyle/>
                    <a:p>
                      <a:r>
                        <a:rPr lang="en-US" sz="3000" b="1" dirty="0">
                          <a:solidFill>
                            <a:schemeClr val="bg1"/>
                          </a:solidFill>
                        </a:rPr>
                        <a:t>I work at …. .</a:t>
                      </a:r>
                      <a:endParaRPr lang="en-AU" sz="3000" b="1" dirty="0">
                        <a:solidFill>
                          <a:schemeClr val="bg1"/>
                        </a:solidFill>
                      </a:endParaRPr>
                    </a:p>
                  </a:txBody>
                  <a:tcPr marL="115671" marR="115671" marT="57836" marB="57836">
                    <a:solidFill>
                      <a:schemeClr val="accent1">
                        <a:lumMod val="60000"/>
                        <a:lumOff val="40000"/>
                      </a:schemeClr>
                    </a:solidFill>
                  </a:tcPr>
                </a:tc>
                <a:extLst>
                  <a:ext uri="{0D108BD9-81ED-4DB2-BD59-A6C34878D82A}">
                    <a16:rowId xmlns:a16="http://schemas.microsoft.com/office/drawing/2014/main" val="856376410"/>
                  </a:ext>
                </a:extLst>
              </a:tr>
            </a:tbl>
          </a:graphicData>
        </a:graphic>
      </p:graphicFrame>
      <p:sp>
        <p:nvSpPr>
          <p:cNvPr id="6" name="TextBox 5">
            <a:extLst>
              <a:ext uri="{FF2B5EF4-FFF2-40B4-BE49-F238E27FC236}">
                <a16:creationId xmlns:a16="http://schemas.microsoft.com/office/drawing/2014/main" id="{27C4C618-B6BE-A7D7-156D-DED71E37B17D}"/>
              </a:ext>
            </a:extLst>
          </p:cNvPr>
          <p:cNvSpPr txBox="1"/>
          <p:nvPr/>
        </p:nvSpPr>
        <p:spPr>
          <a:xfrm>
            <a:off x="778325" y="324465"/>
            <a:ext cx="3495368" cy="646331"/>
          </a:xfrm>
          <a:prstGeom prst="rect">
            <a:avLst/>
          </a:prstGeom>
          <a:solidFill>
            <a:schemeClr val="bg1"/>
          </a:solidFill>
        </p:spPr>
        <p:txBody>
          <a:bodyPr wrap="square" rtlCol="0">
            <a:spAutoFit/>
          </a:bodyPr>
          <a:lstStyle/>
          <a:p>
            <a:r>
              <a:rPr lang="en-US" sz="3600"/>
              <a:t>Introductions</a:t>
            </a:r>
            <a:endParaRPr lang="en-AU" sz="3600"/>
          </a:p>
        </p:txBody>
      </p:sp>
      <p:pic>
        <p:nvPicPr>
          <p:cNvPr id="3" name="Where are you from Recording VMD">
            <a:hlinkClick r:id="" action="ppaction://media"/>
            <a:extLst>
              <a:ext uri="{FF2B5EF4-FFF2-40B4-BE49-F238E27FC236}">
                <a16:creationId xmlns:a16="http://schemas.microsoft.com/office/drawing/2014/main" id="{DB6D44A9-47C0-E1E6-BDE8-DA5CB85224E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22198" y="1208427"/>
            <a:ext cx="730250" cy="730250"/>
          </a:xfrm>
          <a:prstGeom prst="rect">
            <a:avLst/>
          </a:prstGeom>
        </p:spPr>
      </p:pic>
      <p:pic>
        <p:nvPicPr>
          <p:cNvPr id="4" name="I am from Recording VMD">
            <a:hlinkClick r:id="" action="ppaction://media"/>
            <a:extLst>
              <a:ext uri="{FF2B5EF4-FFF2-40B4-BE49-F238E27FC236}">
                <a16:creationId xmlns:a16="http://schemas.microsoft.com/office/drawing/2014/main" id="{BB4D5F57-2448-3CD2-C7C5-ECD7D15569F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017747" y="2343282"/>
            <a:ext cx="730250" cy="730250"/>
          </a:xfrm>
          <a:prstGeom prst="rect">
            <a:avLst/>
          </a:prstGeom>
        </p:spPr>
      </p:pic>
      <p:pic>
        <p:nvPicPr>
          <p:cNvPr id="5" name="I work at Recording VMD">
            <a:hlinkClick r:id="" action="ppaction://media"/>
            <a:extLst>
              <a:ext uri="{FF2B5EF4-FFF2-40B4-BE49-F238E27FC236}">
                <a16:creationId xmlns:a16="http://schemas.microsoft.com/office/drawing/2014/main" id="{3B17A6F0-2A44-202F-98DC-A74BFFACF8B5}"/>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017747" y="4935790"/>
            <a:ext cx="730250" cy="730250"/>
          </a:xfrm>
          <a:prstGeom prst="rect">
            <a:avLst/>
          </a:prstGeom>
        </p:spPr>
      </p:pic>
      <p:pic>
        <p:nvPicPr>
          <p:cNvPr id="7" name="Where do you work Recording VMD">
            <a:hlinkClick r:id="" action="ppaction://media"/>
            <a:extLst>
              <a:ext uri="{FF2B5EF4-FFF2-40B4-BE49-F238E27FC236}">
                <a16:creationId xmlns:a16="http://schemas.microsoft.com/office/drawing/2014/main" id="{AB0D04DC-A815-BF57-0B0C-2A7F32442E3A}"/>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1017747" y="3916834"/>
            <a:ext cx="730250" cy="730250"/>
          </a:xfrm>
          <a:prstGeom prst="rect">
            <a:avLst/>
          </a:prstGeom>
        </p:spPr>
      </p:pic>
    </p:spTree>
    <p:extLst>
      <p:ext uri="{BB962C8B-B14F-4D97-AF65-F5344CB8AC3E}">
        <p14:creationId xmlns:p14="http://schemas.microsoft.com/office/powerpoint/2010/main" val="3494668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4"/>
                                        </p:tgtEl>
                                      </p:cBhvr>
                                    </p:cmd>
                                  </p:childTnLst>
                                </p:cTn>
                              </p:par>
                            </p:childTnLst>
                          </p:cTn>
                        </p:par>
                      </p:childTnLst>
                    </p:cTn>
                  </p:par>
                </p:childTnLst>
              </p:cTn>
              <p:nextCondLst>
                <p:cond evt="onClick" delay="0">
                  <p:tgtEl>
                    <p:spTgt spid="4"/>
                  </p:tgtEl>
                </p:cond>
              </p:nextCondLst>
            </p:seq>
            <p:audio>
              <p:cMediaNode>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5"/>
                                        </p:tgtEl>
                                      </p:cBhvr>
                                    </p:cmd>
                                  </p:childTnLst>
                                </p:cTn>
                              </p:par>
                            </p:childTnLst>
                          </p:cTn>
                        </p:par>
                      </p:childTnLst>
                    </p:cTn>
                  </p:par>
                </p:childTnLst>
              </p:cTn>
              <p:nextCondLst>
                <p:cond evt="onClick" delay="0">
                  <p:tgtEl>
                    <p:spTgt spid="5"/>
                  </p:tgtEl>
                </p:cond>
              </p:nextCondLst>
            </p:seq>
            <p:audio>
              <p:cMediaNode>
                <p:cTn id="19" fill="hold" display="0">
                  <p:stCondLst>
                    <p:cond delay="indefinite"/>
                  </p:stCondLst>
                  <p:endCondLst>
                    <p:cond evt="onStopAudio" delay="0">
                      <p:tgtEl>
                        <p:sldTgt/>
                      </p:tgtEl>
                    </p:cond>
                  </p:endCondLst>
                </p:cTn>
                <p:tgtEl>
                  <p:spTgt spid="5"/>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7"/>
                                        </p:tgtEl>
                                      </p:cBhvr>
                                    </p:cmd>
                                  </p:childTnLst>
                                </p:cTn>
                              </p:par>
                            </p:childTnLst>
                          </p:cTn>
                        </p:par>
                      </p:childTnLst>
                    </p:cTn>
                  </p:par>
                </p:childTnLst>
              </p:cTn>
              <p:nextCondLst>
                <p:cond evt="onClick" delay="0">
                  <p:tgtEl>
                    <p:spTgt spid="7"/>
                  </p:tgtEl>
                </p:cond>
              </p:nextCondLst>
            </p:seq>
            <p:audio>
              <p:cMediaNode>
                <p:cTn id="25"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19AC-BCE2-E2F3-94E0-F34E89004650}"/>
              </a:ext>
            </a:extLst>
          </p:cNvPr>
          <p:cNvSpPr>
            <a:spLocks noGrp="1"/>
          </p:cNvSpPr>
          <p:nvPr>
            <p:ph type="title" idx="4294967295"/>
          </p:nvPr>
        </p:nvSpPr>
        <p:spPr>
          <a:xfrm>
            <a:off x="315686" y="66675"/>
            <a:ext cx="4135438" cy="1081088"/>
          </a:xfrm>
        </p:spPr>
        <p:txBody>
          <a:bodyPr vert="horz" lIns="91440" tIns="45720" rIns="91440" bIns="45720" rtlCol="0" anchor="ctr">
            <a:normAutofit/>
          </a:bodyPr>
          <a:lstStyle/>
          <a:p>
            <a:r>
              <a:rPr lang="en-US" sz="2400"/>
              <a:t> </a:t>
            </a:r>
          </a:p>
        </p:txBody>
      </p:sp>
      <p:pic>
        <p:nvPicPr>
          <p:cNvPr id="4" name="Picture 3" descr="A map of a city&#10;&#10;AI-generated content may be incorrect.">
            <a:extLst>
              <a:ext uri="{FF2B5EF4-FFF2-40B4-BE49-F238E27FC236}">
                <a16:creationId xmlns:a16="http://schemas.microsoft.com/office/drawing/2014/main" id="{FBB8A487-322D-BFA1-BE64-CDC7BBE03095}"/>
              </a:ext>
            </a:extLst>
          </p:cNvPr>
          <p:cNvPicPr>
            <a:picLocks noChangeAspect="1"/>
          </p:cNvPicPr>
          <p:nvPr/>
        </p:nvPicPr>
        <p:blipFill>
          <a:blip r:embed="rId2"/>
          <a:stretch>
            <a:fillRect/>
          </a:stretch>
        </p:blipFill>
        <p:spPr>
          <a:xfrm>
            <a:off x="6054578" y="421438"/>
            <a:ext cx="5979594" cy="6228744"/>
          </a:xfrm>
          <a:prstGeom prst="rect">
            <a:avLst/>
          </a:prstGeom>
          <a:ln>
            <a:noFill/>
          </a:ln>
          <a:effectLst>
            <a:outerShdw blurRad="76200" dist="63500" dir="5040000" algn="tl" rotWithShape="0">
              <a:srgbClr val="000000">
                <a:alpha val="41000"/>
              </a:srgbClr>
            </a:outerShdw>
          </a:effectLst>
        </p:spPr>
      </p:pic>
      <p:sp>
        <p:nvSpPr>
          <p:cNvPr id="6" name="TextBox 5">
            <a:extLst>
              <a:ext uri="{FF2B5EF4-FFF2-40B4-BE49-F238E27FC236}">
                <a16:creationId xmlns:a16="http://schemas.microsoft.com/office/drawing/2014/main" id="{E0EA7DFF-31D5-E49E-FFB1-F0D4B77607FE}"/>
              </a:ext>
            </a:extLst>
          </p:cNvPr>
          <p:cNvSpPr txBox="1"/>
          <p:nvPr/>
        </p:nvSpPr>
        <p:spPr>
          <a:xfrm>
            <a:off x="427757" y="320126"/>
            <a:ext cx="557521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rPr>
              <a:t>Introduction to Central Australian Languages </a:t>
            </a:r>
            <a:endParaRPr lang="en-US" b="1" dirty="0">
              <a:solidFill>
                <a:schemeClr val="bg1"/>
              </a:solidFill>
            </a:endParaRPr>
          </a:p>
        </p:txBody>
      </p:sp>
      <p:graphicFrame>
        <p:nvGraphicFramePr>
          <p:cNvPr id="9" name="TextBox 2">
            <a:extLst>
              <a:ext uri="{FF2B5EF4-FFF2-40B4-BE49-F238E27FC236}">
                <a16:creationId xmlns:a16="http://schemas.microsoft.com/office/drawing/2014/main" id="{7A3FFFF8-3014-1204-2C87-7C1F3E647ABC}"/>
              </a:ext>
            </a:extLst>
          </p:cNvPr>
          <p:cNvGraphicFramePr/>
          <p:nvPr>
            <p:extLst>
              <p:ext uri="{D42A27DB-BD31-4B8C-83A1-F6EECF244321}">
                <p14:modId xmlns:p14="http://schemas.microsoft.com/office/powerpoint/2010/main" val="4154306172"/>
              </p:ext>
            </p:extLst>
          </p:nvPr>
        </p:nvGraphicFramePr>
        <p:xfrm>
          <a:off x="310209" y="1400703"/>
          <a:ext cx="5231609" cy="5390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6624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ipirinya School in Alice Springs proves bilingual Aboriginal education ...">
            <a:extLst>
              <a:ext uri="{FF2B5EF4-FFF2-40B4-BE49-F238E27FC236}">
                <a16:creationId xmlns:a16="http://schemas.microsoft.com/office/drawing/2014/main" id="{665E2FD9-4798-089B-25A7-35B31FD3C160}"/>
              </a:ext>
            </a:extLst>
          </p:cNvPr>
          <p:cNvPicPr>
            <a:picLocks noChangeAspect="1"/>
          </p:cNvPicPr>
          <p:nvPr/>
        </p:nvPicPr>
        <p:blipFill>
          <a:blip r:embed="rId2"/>
          <a:srcRect l="16964" r="29553" b="12063"/>
          <a:stretch/>
        </p:blipFill>
        <p:spPr>
          <a:xfrm>
            <a:off x="5936343" y="506350"/>
            <a:ext cx="3712050" cy="3091551"/>
          </a:xfrm>
          <a:prstGeom prst="rect">
            <a:avLst/>
          </a:prstGeom>
        </p:spPr>
      </p:pic>
      <p:sp>
        <p:nvSpPr>
          <p:cNvPr id="4" name="TextBox 3">
            <a:extLst>
              <a:ext uri="{FF2B5EF4-FFF2-40B4-BE49-F238E27FC236}">
                <a16:creationId xmlns:a16="http://schemas.microsoft.com/office/drawing/2014/main" id="{B2E5AB7D-E731-2AE5-AE33-681C97123DA8}"/>
              </a:ext>
            </a:extLst>
          </p:cNvPr>
          <p:cNvSpPr txBox="1"/>
          <p:nvPr/>
        </p:nvSpPr>
        <p:spPr>
          <a:xfrm>
            <a:off x="6096000" y="3720949"/>
            <a:ext cx="37283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Central Arrernte</a:t>
            </a:r>
          </a:p>
        </p:txBody>
      </p:sp>
      <p:pic>
        <p:nvPicPr>
          <p:cNvPr id="7" name="Picture 6" descr="A person with white hair and blue flannel shirt&#10;&#10;AI-generated content may be incorrect.">
            <a:extLst>
              <a:ext uri="{FF2B5EF4-FFF2-40B4-BE49-F238E27FC236}">
                <a16:creationId xmlns:a16="http://schemas.microsoft.com/office/drawing/2014/main" id="{9870425B-E943-BFB1-B21D-7D597D56CA20}"/>
              </a:ext>
            </a:extLst>
          </p:cNvPr>
          <p:cNvPicPr>
            <a:picLocks noChangeAspect="1"/>
          </p:cNvPicPr>
          <p:nvPr/>
        </p:nvPicPr>
        <p:blipFill>
          <a:blip r:embed="rId3"/>
          <a:srcRect l="-425" t="581" r="40340" b="-177"/>
          <a:stretch/>
        </p:blipFill>
        <p:spPr>
          <a:xfrm rot="5400000">
            <a:off x="1416709" y="144825"/>
            <a:ext cx="3000119" cy="3831704"/>
          </a:xfrm>
          <a:prstGeom prst="rect">
            <a:avLst/>
          </a:prstGeom>
        </p:spPr>
      </p:pic>
      <p:sp>
        <p:nvSpPr>
          <p:cNvPr id="8" name="TextBox 7">
            <a:extLst>
              <a:ext uri="{FF2B5EF4-FFF2-40B4-BE49-F238E27FC236}">
                <a16:creationId xmlns:a16="http://schemas.microsoft.com/office/drawing/2014/main" id="{8F75C792-6D68-DA0E-9B0D-FC648CD95149}"/>
              </a:ext>
            </a:extLst>
          </p:cNvPr>
          <p:cNvSpPr txBox="1"/>
          <p:nvPr/>
        </p:nvSpPr>
        <p:spPr>
          <a:xfrm>
            <a:off x="720019" y="3720949"/>
            <a:ext cx="49343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err="1"/>
              <a:t>Ikngerre-ipenhe</a:t>
            </a:r>
            <a:r>
              <a:rPr lang="en-US" sz="2400" dirty="0"/>
              <a:t> (Eastern) Arrernte</a:t>
            </a:r>
          </a:p>
        </p:txBody>
      </p:sp>
      <p:graphicFrame>
        <p:nvGraphicFramePr>
          <p:cNvPr id="10" name="Table 9">
            <a:extLst>
              <a:ext uri="{FF2B5EF4-FFF2-40B4-BE49-F238E27FC236}">
                <a16:creationId xmlns:a16="http://schemas.microsoft.com/office/drawing/2014/main" id="{C51AFD46-E9AC-C45D-74E5-D52DCD69B0EE}"/>
              </a:ext>
            </a:extLst>
          </p:cNvPr>
          <p:cNvGraphicFramePr>
            <a:graphicFrameLocks noGrp="1"/>
          </p:cNvGraphicFramePr>
          <p:nvPr>
            <p:extLst>
              <p:ext uri="{D42A27DB-BD31-4B8C-83A1-F6EECF244321}">
                <p14:modId xmlns:p14="http://schemas.microsoft.com/office/powerpoint/2010/main" val="313467557"/>
              </p:ext>
            </p:extLst>
          </p:nvPr>
        </p:nvGraphicFramePr>
        <p:xfrm>
          <a:off x="346364" y="4618181"/>
          <a:ext cx="9513811" cy="1865746"/>
        </p:xfrm>
        <a:graphic>
          <a:graphicData uri="http://schemas.openxmlformats.org/drawingml/2006/table">
            <a:tbl>
              <a:tblPr firstRow="1" firstCol="1" bandRow="1">
                <a:tableStyleId>{5C22544A-7EE6-4342-B048-85BDC9FD1C3A}</a:tableStyleId>
              </a:tblPr>
              <a:tblGrid>
                <a:gridCol w="2272145">
                  <a:extLst>
                    <a:ext uri="{9D8B030D-6E8A-4147-A177-3AD203B41FA5}">
                      <a16:colId xmlns:a16="http://schemas.microsoft.com/office/drawing/2014/main" val="1109467855"/>
                    </a:ext>
                  </a:extLst>
                </a:gridCol>
                <a:gridCol w="4475018">
                  <a:extLst>
                    <a:ext uri="{9D8B030D-6E8A-4147-A177-3AD203B41FA5}">
                      <a16:colId xmlns:a16="http://schemas.microsoft.com/office/drawing/2014/main" val="3509789548"/>
                    </a:ext>
                  </a:extLst>
                </a:gridCol>
                <a:gridCol w="2766648">
                  <a:extLst>
                    <a:ext uri="{9D8B030D-6E8A-4147-A177-3AD203B41FA5}">
                      <a16:colId xmlns:a16="http://schemas.microsoft.com/office/drawing/2014/main" val="870849355"/>
                    </a:ext>
                  </a:extLst>
                </a:gridCol>
              </a:tblGrid>
              <a:tr h="641600">
                <a:tc>
                  <a:txBody>
                    <a:bodyPr/>
                    <a:lstStyle/>
                    <a:p>
                      <a:pPr>
                        <a:lnSpc>
                          <a:spcPct val="107000"/>
                        </a:lnSpc>
                        <a:spcAft>
                          <a:spcPts val="800"/>
                        </a:spcAft>
                        <a:buNone/>
                      </a:pPr>
                      <a:r>
                        <a:rPr lang="en-US" sz="2400" b="0" kern="100" dirty="0">
                          <a:solidFill>
                            <a:schemeClr val="tx1">
                              <a:lumMod val="76000"/>
                              <a:lumOff val="24000"/>
                            </a:schemeClr>
                          </a:solidFill>
                          <a:effectLst/>
                          <a:latin typeface="Calibri"/>
                          <a:ea typeface="Aptos" panose="020B0004020202020204" pitchFamily="34" charset="0"/>
                          <a:cs typeface="Times New Roman"/>
                        </a:rPr>
                        <a:t>boomerang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US" sz="2400" b="0" kern="100" dirty="0" err="1">
                          <a:solidFill>
                            <a:schemeClr val="tx1">
                              <a:lumMod val="76000"/>
                              <a:lumOff val="24000"/>
                            </a:schemeClr>
                          </a:solidFill>
                          <a:effectLst/>
                          <a:latin typeface="Calibri"/>
                          <a:ea typeface="Aptos" panose="020B0004020202020204" pitchFamily="34" charset="0"/>
                          <a:cs typeface="Times New Roman"/>
                        </a:rPr>
                        <a:t>ilye</a:t>
                      </a:r>
                      <a:endParaRPr lang="en-US" sz="2400" b="0" kern="100" dirty="0">
                        <a:solidFill>
                          <a:schemeClr val="tx1">
                            <a:lumMod val="76000"/>
                            <a:lumOff val="24000"/>
                          </a:schemeClr>
                        </a:solidFill>
                        <a:effectLst/>
                        <a:latin typeface="Calibri"/>
                        <a:ea typeface="Aptos" panose="020B000402020202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US" sz="2400" b="0" kern="100" err="1">
                          <a:solidFill>
                            <a:schemeClr val="tx1">
                              <a:lumMod val="76000"/>
                              <a:lumOff val="24000"/>
                            </a:schemeClr>
                          </a:solidFill>
                          <a:effectLst/>
                          <a:latin typeface="Calibri"/>
                          <a:ea typeface="Aptos" panose="020B0004020202020204" pitchFamily="34" charset="0"/>
                          <a:cs typeface="Times New Roman"/>
                        </a:rPr>
                        <a:t>alye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1179964"/>
                  </a:ext>
                </a:extLst>
              </a:tr>
              <a:tr h="612073">
                <a:tc>
                  <a:txBody>
                    <a:bodyPr/>
                    <a:lstStyle/>
                    <a:p>
                      <a:pPr>
                        <a:lnSpc>
                          <a:spcPct val="107000"/>
                        </a:lnSpc>
                        <a:spcAft>
                          <a:spcPts val="800"/>
                        </a:spcAft>
                        <a:buNone/>
                      </a:pPr>
                      <a:r>
                        <a:rPr lang="en-US" sz="2400" b="0" kern="100" dirty="0">
                          <a:solidFill>
                            <a:schemeClr val="tx1">
                              <a:lumMod val="76000"/>
                              <a:lumOff val="24000"/>
                            </a:schemeClr>
                          </a:solidFill>
                          <a:effectLst/>
                          <a:latin typeface="Calibri"/>
                          <a:ea typeface="Aptos" panose="020B0004020202020204" pitchFamily="34" charset="0"/>
                          <a:cs typeface="Times New Roman"/>
                        </a:rPr>
                        <a:t>thorny devil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US" sz="2400" b="0" kern="100" err="1">
                          <a:solidFill>
                            <a:schemeClr val="tx1">
                              <a:lumMod val="76000"/>
                              <a:lumOff val="24000"/>
                            </a:schemeClr>
                          </a:solidFill>
                          <a:effectLst/>
                          <a:latin typeface="Calibri"/>
                          <a:ea typeface="Aptos" panose="020B0004020202020204" pitchFamily="34" charset="0"/>
                          <a:cs typeface="Times New Roman"/>
                        </a:rPr>
                        <a:t>unyerre</a:t>
                      </a:r>
                      <a:endParaRPr lang="en-US" sz="2400" b="0" kern="100">
                        <a:solidFill>
                          <a:schemeClr val="tx1">
                            <a:lumMod val="76000"/>
                            <a:lumOff val="24000"/>
                          </a:schemeClr>
                        </a:solidFill>
                        <a:effectLst/>
                        <a:latin typeface="Calibri"/>
                        <a:ea typeface="Aptos" panose="020B000402020202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US" sz="2400" b="0" kern="100" err="1">
                          <a:solidFill>
                            <a:schemeClr val="tx1">
                              <a:lumMod val="76000"/>
                              <a:lumOff val="24000"/>
                            </a:schemeClr>
                          </a:solidFill>
                          <a:effectLst/>
                          <a:latin typeface="Calibri"/>
                          <a:ea typeface="Aptos" panose="020B0004020202020204" pitchFamily="34" charset="0"/>
                          <a:cs typeface="Times New Roman"/>
                        </a:rPr>
                        <a:t>ankerrthe</a:t>
                      </a:r>
                      <a:endParaRPr lang="en-US" sz="2400" b="0" kern="100">
                        <a:solidFill>
                          <a:schemeClr val="tx1">
                            <a:lumMod val="76000"/>
                            <a:lumOff val="24000"/>
                          </a:schemeClr>
                        </a:solidFill>
                        <a:effectLst/>
                        <a:latin typeface="Calibri"/>
                        <a:ea typeface="Aptos" panose="020B000402020202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1066060"/>
                  </a:ext>
                </a:extLst>
              </a:tr>
              <a:tr h="612073">
                <a:tc>
                  <a:txBody>
                    <a:bodyPr/>
                    <a:lstStyle/>
                    <a:p>
                      <a:pPr>
                        <a:lnSpc>
                          <a:spcPct val="107000"/>
                        </a:lnSpc>
                        <a:spcAft>
                          <a:spcPts val="800"/>
                        </a:spcAft>
                        <a:buNone/>
                      </a:pPr>
                      <a:r>
                        <a:rPr lang="en-US" sz="2400" b="0" kern="100" dirty="0">
                          <a:solidFill>
                            <a:schemeClr val="tx1">
                              <a:lumMod val="76000"/>
                              <a:lumOff val="24000"/>
                            </a:schemeClr>
                          </a:solidFill>
                          <a:effectLst/>
                          <a:latin typeface="Calibri"/>
                          <a:ea typeface="Aptos" panose="020B0004020202020204" pitchFamily="34" charset="0"/>
                          <a:cs typeface="Times New Roman"/>
                        </a:rPr>
                        <a:t>pigweed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US" sz="2400" b="0" kern="100" err="1">
                          <a:solidFill>
                            <a:schemeClr val="tx1">
                              <a:lumMod val="76000"/>
                              <a:lumOff val="24000"/>
                            </a:schemeClr>
                          </a:solidFill>
                          <a:effectLst/>
                          <a:latin typeface="Calibri"/>
                          <a:ea typeface="Aptos" panose="020B0004020202020204" pitchFamily="34" charset="0"/>
                          <a:cs typeface="Times New Roman"/>
                        </a:rPr>
                        <a:t>alyawe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US" sz="2400" b="0" kern="100" dirty="0" err="1">
                          <a:solidFill>
                            <a:schemeClr val="tx1">
                              <a:lumMod val="76000"/>
                              <a:lumOff val="24000"/>
                            </a:schemeClr>
                          </a:solidFill>
                          <a:effectLst/>
                          <a:latin typeface="Calibri"/>
                          <a:ea typeface="Aptos" panose="020B0004020202020204" pitchFamily="34" charset="0"/>
                          <a:cs typeface="Times New Roman"/>
                        </a:rPr>
                        <a:t>irlparpe</a:t>
                      </a:r>
                      <a:endParaRPr lang="en-US" sz="2400" b="0" kern="100" dirty="0">
                        <a:solidFill>
                          <a:schemeClr val="tx1">
                            <a:lumMod val="76000"/>
                            <a:lumOff val="24000"/>
                          </a:schemeClr>
                        </a:solidFill>
                        <a:effectLst/>
                        <a:latin typeface="Calibri"/>
                        <a:ea typeface="Aptos" panose="020B000402020202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690112"/>
                  </a:ext>
                </a:extLst>
              </a:tr>
            </a:tbl>
          </a:graphicData>
        </a:graphic>
      </p:graphicFrame>
    </p:spTree>
    <p:extLst>
      <p:ext uri="{BB962C8B-B14F-4D97-AF65-F5344CB8AC3E}">
        <p14:creationId xmlns:p14="http://schemas.microsoft.com/office/powerpoint/2010/main" val="3555854761"/>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af98e9d-3987-4d40-833d-c8190b795ab6">
      <Terms xmlns="http://schemas.microsoft.com/office/infopath/2007/PartnerControls"/>
    </lcf76f155ced4ddcb4097134ff3c332f>
    <TaxCatchAll xmlns="2ec452c2-cd44-4770-aa55-c7647c63a05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5946222092A094FBDFAFBF3E32EF420" ma:contentTypeVersion="15" ma:contentTypeDescription="Create a new document." ma:contentTypeScope="" ma:versionID="0f5778beeccdd03c4003b5175d83e60c">
  <xsd:schema xmlns:xsd="http://www.w3.org/2001/XMLSchema" xmlns:xs="http://www.w3.org/2001/XMLSchema" xmlns:p="http://schemas.microsoft.com/office/2006/metadata/properties" xmlns:ns2="7af98e9d-3987-4d40-833d-c8190b795ab6" xmlns:ns3="2ec452c2-cd44-4770-aa55-c7647c63a059" targetNamespace="http://schemas.microsoft.com/office/2006/metadata/properties" ma:root="true" ma:fieldsID="3bd052183b9770d992e4d628bc057f28" ns2:_="" ns3:_="">
    <xsd:import namespace="7af98e9d-3987-4d40-833d-c8190b795ab6"/>
    <xsd:import namespace="2ec452c2-cd44-4770-aa55-c7647c63a05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f98e9d-3987-4d40-833d-c8190b795a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27cfc3b-c3b0-4cb2-aff9-bd3236ce755b"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c452c2-cd44-4770-aa55-c7647c63a05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410c04a1-8a99-43a7-a463-ae395c98db7e}" ma:internalName="TaxCatchAll" ma:showField="CatchAllData" ma:web="2ec452c2-cd44-4770-aa55-c7647c63a0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A05CA4-D44A-481B-823F-D6B9A3C78015}">
  <ds:schemaRefs>
    <ds:schemaRef ds:uri="http://schemas.microsoft.com/sharepoint/v3/contenttype/forms"/>
  </ds:schemaRefs>
</ds:datastoreItem>
</file>

<file path=customXml/itemProps2.xml><?xml version="1.0" encoding="utf-8"?>
<ds:datastoreItem xmlns:ds="http://schemas.openxmlformats.org/officeDocument/2006/customXml" ds:itemID="{12A5672A-948E-474B-8898-F79E462E5B43}">
  <ds:schemaRefs>
    <ds:schemaRef ds:uri="http://purl.org/dc/terms/"/>
    <ds:schemaRef ds:uri="http://schemas.openxmlformats.org/package/2006/metadata/core-properties"/>
    <ds:schemaRef ds:uri="http://schemas.microsoft.com/office/infopath/2007/PartnerControls"/>
    <ds:schemaRef ds:uri="7af98e9d-3987-4d40-833d-c8190b795ab6"/>
    <ds:schemaRef ds:uri="http://schemas.microsoft.com/office/2006/documentManagement/types"/>
    <ds:schemaRef ds:uri="http://purl.org/dc/elements/1.1/"/>
    <ds:schemaRef ds:uri="http://www.w3.org/XML/1998/namespace"/>
    <ds:schemaRef ds:uri="http://purl.org/dc/dcmitype/"/>
    <ds:schemaRef ds:uri="2ec452c2-cd44-4770-aa55-c7647c63a059"/>
    <ds:schemaRef ds:uri="http://schemas.microsoft.com/office/2006/metadata/properties"/>
  </ds:schemaRefs>
</ds:datastoreItem>
</file>

<file path=customXml/itemProps3.xml><?xml version="1.0" encoding="utf-8"?>
<ds:datastoreItem xmlns:ds="http://schemas.openxmlformats.org/officeDocument/2006/customXml" ds:itemID="{5BAFE34F-AA88-4ADA-9009-3C9502F3716B}">
  <ds:schemaRefs>
    <ds:schemaRef ds:uri="2ec452c2-cd44-4770-aa55-c7647c63a059"/>
    <ds:schemaRef ds:uri="7af98e9d-3987-4d40-833d-c8190b795a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TM04033917[[fn=Berlin]]</Template>
  <TotalTime>22</TotalTime>
  <Words>744</Words>
  <Application>Microsoft Macintosh PowerPoint</Application>
  <PresentationFormat>Widescreen</PresentationFormat>
  <Paragraphs>133</Paragraphs>
  <Slides>19</Slides>
  <Notes>2</Notes>
  <HiddenSlides>0</HiddenSlides>
  <MMClips>31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Arial</vt:lpstr>
      <vt:lpstr>Calibri</vt:lpstr>
      <vt:lpstr>Lato Semibold</vt:lpstr>
      <vt:lpstr>Segoe UI</vt:lpstr>
      <vt:lpstr>Trebuchet MS</vt:lpstr>
      <vt:lpstr>Berlin</vt:lpstr>
      <vt:lpstr>Welcome to beginners Arrernte</vt:lpstr>
      <vt:lpstr>Course aims</vt:lpstr>
      <vt:lpstr>Werte  </vt:lpstr>
      <vt:lpstr>Introduction Activity</vt:lpstr>
      <vt:lpstr>Akeme-irremele tnaye!</vt:lpstr>
      <vt:lpstr>Arrerne-alhaye!</vt:lpstr>
      <vt:lpstr>PowerPoint Presentation</vt:lpstr>
      <vt:lpstr> </vt:lpstr>
      <vt:lpstr>PowerPoint Presentation</vt:lpstr>
      <vt:lpstr>Linguistic Alert – Arrernte Sounds</vt:lpstr>
      <vt:lpstr>How sounds are classified –  linguistic terminology  ‘metalanguage’</vt:lpstr>
      <vt:lpstr>  Vowels: a vowel is a sound produced when the air flows more freely through the throat and mouth e.g. a, e, u, i etc.  </vt:lpstr>
      <vt:lpstr>PowerPoint Presentation</vt:lpstr>
      <vt:lpstr>Let's practice Arrernte Sounds</vt:lpstr>
      <vt:lpstr>PowerPoint Presentation</vt:lpstr>
      <vt:lpstr>Merne arlkwetye-ke anteme 10:30 – 11:00</vt:lpstr>
      <vt:lpstr>Arrerne-alhaye</vt:lpstr>
      <vt:lpstr>Ilyelheme </vt:lpstr>
      <vt:lpstr>Close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Camille Dobson</dc:creator>
  <cp:lastModifiedBy>Angela Harrison</cp:lastModifiedBy>
  <cp:revision>2</cp:revision>
  <dcterms:created xsi:type="dcterms:W3CDTF">2025-02-18T04:45:10Z</dcterms:created>
  <dcterms:modified xsi:type="dcterms:W3CDTF">2025-03-07T13:02:28Z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0x01010075946222092A094FBDFAFBF3E32EF420</vt:lpwstr>
  </property>
  <property fmtid="{D5CDD505-2E9C-101B-9397-08002B2CF9AE}" pid="3" name="MediaServiceImageTags">
    <vt:lpwstr/>
  </property>
</Properties>
</file>